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69" r:id="rId2"/>
    <p:sldId id="26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1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18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1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84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16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6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9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2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6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0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3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3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8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9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5706E-2584-4904-A046-36B201F7173C}" type="datetimeFigureOut">
              <a:rPr lang="en-US" smtClean="0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0A93122-86CC-4379-AB0A-9586CDFE4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98EE9D-EB0C-4763-B12E-9D2690EF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9" y="567558"/>
            <a:ext cx="4512989" cy="2227730"/>
          </a:xfrm>
        </p:spPr>
        <p:txBody>
          <a:bodyPr anchor="ctr">
            <a:normAutofit/>
          </a:bodyPr>
          <a:lstStyle/>
          <a:p>
            <a:pPr algn="ctr"/>
            <a:r>
              <a:rPr lang="hr-HR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ČEŠER</a:t>
            </a:r>
          </a:p>
        </p:txBody>
      </p:sp>
      <p:pic>
        <p:nvPicPr>
          <p:cNvPr id="4" name="Rezervirano mjesto sadržaja 3" descr="Slika na kojoj se prikazuje stablo, četinjača, biljka&#10;&#10;Opis je automatski generiran">
            <a:extLst>
              <a:ext uri="{FF2B5EF4-FFF2-40B4-BE49-F238E27FC236}">
                <a16:creationId xmlns:a16="http://schemas.microsoft.com/office/drawing/2014/main" id="{62D4747B-1AA1-4FE2-B33D-DDDCF5BE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1" y="1960612"/>
            <a:ext cx="4772838" cy="3173938"/>
          </a:xfrm>
          <a:prstGeom prst="rect">
            <a:avLst/>
          </a:prstGeom>
        </p:spPr>
      </p:pic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AAE60620-2960-1B60-CF74-C2D3ABBA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917" y="4813738"/>
            <a:ext cx="4512988" cy="1957569"/>
          </a:xfrm>
        </p:spPr>
        <p:txBody>
          <a:bodyPr anchor="t">
            <a:normAutofit/>
          </a:bodyPr>
          <a:lstStyle/>
          <a:p>
            <a:pPr marL="0" indent="0" eaLnBrk="1" hangingPunct="1">
              <a:buNone/>
            </a:pPr>
            <a:r>
              <a:rPr lang="hr-HR" altLang="sr-Latn-R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 SIDE KOŠUTIĆ RADOBOJ</a:t>
            </a:r>
          </a:p>
          <a:p>
            <a:pPr marL="0" indent="0" eaLnBrk="1" hangingPunct="1">
              <a:buNone/>
            </a:pPr>
            <a:r>
              <a:rPr lang="hr-HR" altLang="sr-Latn-R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INFORMATIKE</a:t>
            </a:r>
          </a:p>
          <a:p>
            <a:pPr marL="0" indent="0" eaLnBrk="1" hangingPunct="1">
              <a:buNone/>
            </a:pPr>
            <a:r>
              <a:rPr lang="hr-HR" altLang="sr-Latn-R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IZRADIO: ROKO ROCA , 8.b</a:t>
            </a:r>
          </a:p>
          <a:p>
            <a:pPr marL="0" indent="0" eaLnBrk="1" hangingPunct="1">
              <a:buNone/>
            </a:pPr>
            <a:r>
              <a:rPr lang="hr-HR" altLang="sr-Latn-R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22. 3. 2022.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1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488146F-658A-49B4-882B-317FD0BC7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8" r="-2" b="-2"/>
          <a:stretch/>
        </p:blipFill>
        <p:spPr>
          <a:xfrm>
            <a:off x="817474" y="2159331"/>
            <a:ext cx="2915973" cy="238180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419F59-9570-4649-96E0-0BE26A0B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124" y="3034489"/>
            <a:ext cx="613187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09858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EB8A99-AAF4-439D-8DDB-F96B7CEA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Literatura: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A0CE83-56D8-447E-89B1-C5D5A80C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65389"/>
            <a:ext cx="8596668" cy="388077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https://hr.wikipedia.org</a:t>
            </a:r>
            <a:endParaRPr lang="hr-H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knjiga: „Biologija 8” udžbenik biologije u osmom razredu osnovne škole; Damir Bendelja,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Žaklin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Lukša, Emica Orešković, Monika Pavić, Nataša Pongrac, Renata Roščak; ŠKOLSKA KNJIGA, d.d., Zagreb, 2020.</a:t>
            </a:r>
          </a:p>
        </p:txBody>
      </p:sp>
    </p:spTree>
    <p:extLst>
      <p:ext uri="{BB962C8B-B14F-4D97-AF65-F5344CB8AC3E}">
        <p14:creationId xmlns:p14="http://schemas.microsoft.com/office/powerpoint/2010/main" val="142983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D185D4-3B24-4840-9B09-49C7C3E5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1179151"/>
            <a:ext cx="3724486" cy="4463889"/>
          </a:xfrm>
        </p:spPr>
        <p:txBody>
          <a:bodyPr anchor="ctr">
            <a:normAutofit/>
          </a:bodyPr>
          <a:lstStyle/>
          <a:p>
            <a:pPr algn="ctr"/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Sadržaj prezentacije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7BF905-072A-4780-9D45-4A004033D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Golosjemenjače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Četinjače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Što je ČEŠER?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Muški češer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Ženski češer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Oprašivanje i oplodnja</a:t>
            </a:r>
          </a:p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Raspoznavanje golosjemenjača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BACAD-804C-43E2-96A9-B0BC097F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665" y="255612"/>
            <a:ext cx="6251110" cy="1362981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Golosjemenjače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782E80-740E-41C9-8872-BDD30124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biljke prilagođene životu na kopnu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prevladale Zemljom u paleozoiku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razvile se od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papratnjača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poznato oko 800 vrsta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dijele se na 2 skupine: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četinjače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perastolisnate sjemenjače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18E678-CF37-4B2B-AD29-FFACD0C5C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2" r="2103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684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BD0CAF9D-411E-49C2-B9DF-B7725E478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072" y="238539"/>
            <a:ext cx="11018520" cy="1146977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hr-HR" altLang="sr-Latn-RS" sz="4800" dirty="0">
                <a:latin typeface="Arial" panose="020B0604020202020204" pitchFamily="34" charset="0"/>
                <a:cs typeface="Arial" panose="020B0604020202020204" pitchFamily="34" charset="0"/>
              </a:rPr>
              <a:t>Četinjače</a:t>
            </a:r>
          </a:p>
        </p:txBody>
      </p:sp>
      <p:sp>
        <p:nvSpPr>
          <p:cNvPr id="11267" name="Rezervirano mjesto sadržaja 2">
            <a:extLst>
              <a:ext uri="{FF2B5EF4-FFF2-40B4-BE49-F238E27FC236}">
                <a16:creationId xmlns:a16="http://schemas.microsoft.com/office/drawing/2014/main" id="{E5A67F61-0D02-41F4-B3FE-AFAF686E2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jedna od skupina golosjemenjača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obuhvaćaju 630 suvremenih vrsta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listovi: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u obliku kratkih ili dugačkih iglica - tisa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hr-HR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u  obliku ljuskica - čempres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rastu kao šumsko drveće – neke vrste oblik grmlja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prevladavaju na sjevernoj polutki – Skandinavija, Rusija, Kanada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7C7155D-4B1E-456D-82ED-F623181A5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5" r="112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6BB20DA-5DF9-4827-B132-DD6BA44C83FF}"/>
              </a:ext>
            </a:extLst>
          </p:cNvPr>
          <p:cNvSpPr txBox="1"/>
          <p:nvPr/>
        </p:nvSpPr>
        <p:spPr>
          <a:xfrm>
            <a:off x="8835871" y="624217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OBIČNI ČEMPRES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29C197-79E1-43FB-8779-F6341B1A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146977"/>
          </a:xfrm>
        </p:spPr>
        <p:txBody>
          <a:bodyPr anchor="b">
            <a:normAutofit/>
          </a:bodyPr>
          <a:lstStyle/>
          <a:p>
            <a:pPr algn="ctr"/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Što je ČEŠER?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7ED74F-42EE-46AC-90BD-3ADA4442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kratak izdanak četinjača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nosi reproduktivne organe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jednospolni – postoji muški i ženski češer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najčešće češeri oba spola na jednoj biljci – jednodomne četinjače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rjeđe jedan tip češera na stablu – dvodomne četinjače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sadrže spolne organe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99464C6-6168-4A61-B47E-AD62E554F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4" r="14935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5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C6CE3-C49A-4B26-9A15-C4E95693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7972"/>
          </a:xfrm>
        </p:spPr>
        <p:txBody>
          <a:bodyPr anchor="t">
            <a:normAutofit/>
          </a:bodyPr>
          <a:lstStyle/>
          <a:p>
            <a:pPr algn="ctr"/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Muški češer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829B44-4EA7-4FA0-8B0D-C45B9D350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605" y="1992423"/>
            <a:ext cx="3995382" cy="3880773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čine ga prašnički listovi skupljeni u rese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svaki prašnički list – 2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peludnice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s peludnim zrncima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svako peludno zrnce - 2 nepokretne spolne stanice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DD14038-CC42-4ED4-972B-7E76441BB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553"/>
          <a:stretch/>
        </p:blipFill>
        <p:spPr>
          <a:xfrm>
            <a:off x="677335" y="2159331"/>
            <a:ext cx="4207248" cy="30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5405EB-0535-49E8-B851-4980EB58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pPr algn="ctr"/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Ženski češer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81441B-90D0-4CB3-92A7-78A8EAAA3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125" y="2328756"/>
            <a:ext cx="4921876" cy="373969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čine ga plodni listovi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svaki list – 2 sjemena zametka sa ženskom spolnom stanicom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SJEMENI ZAMECI leže otvoreno na plodnim listovima</a:t>
            </a:r>
          </a:p>
        </p:txBody>
      </p:sp>
      <p:pic>
        <p:nvPicPr>
          <p:cNvPr id="4" name="Slika 3" descr="Slika na kojoj se prikazuje voće, orah, jestive sjemenke&#10;&#10;Opis je automatski generiran">
            <a:extLst>
              <a:ext uri="{FF2B5EF4-FFF2-40B4-BE49-F238E27FC236}">
                <a16:creationId xmlns:a16="http://schemas.microsoft.com/office/drawing/2014/main" id="{8FF6228A-066F-447F-83B1-D4B6EBD3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423135"/>
            <a:ext cx="3251701" cy="38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0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D38D21-DE96-4715-96CA-9EF6440D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Oprašivanje i oplodnja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683F2C59-E0B9-439D-83D7-EBF3122F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90" y="1792727"/>
            <a:ext cx="8596668" cy="46185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vjetar raznosi lagana zrnca peluda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zrnca peluda dospiju do sjemenih zametaka ženskog češera - OPRAŠIVANJE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slijedi OPLODNJA – iz oplođene jajne stanice nastaje KLICA – zametak nove biljke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iz sjemenih zametaka na svakom plodnom listu 2 sjemenke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zeleni plodni listovi odrvene i rašire 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ČEŠER (plod) – čine listovi sa sjemenkama – zreli okrenut prema dolje</a:t>
            </a:r>
          </a:p>
          <a:p>
            <a:pPr>
              <a:lnSpc>
                <a:spcPct val="10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sjemenke ispadaju i raznosi ih vjetar</a:t>
            </a:r>
          </a:p>
        </p:txBody>
      </p:sp>
    </p:spTree>
    <p:extLst>
      <p:ext uri="{BB962C8B-B14F-4D97-AF65-F5344CB8AC3E}">
        <p14:creationId xmlns:p14="http://schemas.microsoft.com/office/powerpoint/2010/main" val="285823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A4CEA5-2192-4FF8-A0F2-F812E5E5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09" y="609600"/>
            <a:ext cx="9602029" cy="1061545"/>
          </a:xfrm>
        </p:spPr>
        <p:txBody>
          <a:bodyPr anchor="t">
            <a:noAutofit/>
          </a:bodyPr>
          <a:lstStyle/>
          <a:p>
            <a:pPr algn="ctr"/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Raspoznavanje golosjemenjača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F12A3042-8CD8-44FC-BE7B-976683B2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9" y="1792727"/>
            <a:ext cx="5276194" cy="46974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 obliku i položaju češera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JELA – češeri stoje uspravno na granama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SMREKA – češeri vise na granama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ČEMPRESI – imaju okruglaste češere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BOROVICE – čempresi su plave bobe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TISA – ne stvara češere – sjemenke zaštićene crvenim ovojem</a:t>
            </a:r>
          </a:p>
        </p:txBody>
      </p:sp>
      <p:pic>
        <p:nvPicPr>
          <p:cNvPr id="4" name="Slika 3" descr="Slika na kojoj se prikazuje biljka, četinjača, stablo, list&#10;&#10;Opis je automatski generiran">
            <a:extLst>
              <a:ext uri="{FF2B5EF4-FFF2-40B4-BE49-F238E27FC236}">
                <a16:creationId xmlns:a16="http://schemas.microsoft.com/office/drawing/2014/main" id="{ABF073B8-1387-4448-9AEB-F6BBED4D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3" r="-1" b="-1"/>
          <a:stretch/>
        </p:blipFill>
        <p:spPr>
          <a:xfrm>
            <a:off x="5712350" y="2132510"/>
            <a:ext cx="4204989" cy="343467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866A060-6B12-41E5-A8C4-5A58D0C275F8}"/>
              </a:ext>
            </a:extLst>
          </p:cNvPr>
          <p:cNvSpPr txBox="1"/>
          <p:nvPr/>
        </p:nvSpPr>
        <p:spPr>
          <a:xfrm>
            <a:off x="7273159" y="5725246"/>
            <a:ext cx="131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ČEŠER TISE</a:t>
            </a:r>
          </a:p>
        </p:txBody>
      </p:sp>
    </p:spTree>
    <p:extLst>
      <p:ext uri="{BB962C8B-B14F-4D97-AF65-F5344CB8AC3E}">
        <p14:creationId xmlns:p14="http://schemas.microsoft.com/office/powerpoint/2010/main" val="236747045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363</Words>
  <Application>Microsoft Office PowerPoint</Application>
  <PresentationFormat>Široki zaslon</PresentationFormat>
  <Paragraphs>65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Faseta</vt:lpstr>
      <vt:lpstr>ČEŠER</vt:lpstr>
      <vt:lpstr>Sadržaj prezentacije</vt:lpstr>
      <vt:lpstr>Golosjemenjače</vt:lpstr>
      <vt:lpstr>Četinjače</vt:lpstr>
      <vt:lpstr>Što je ČEŠER?</vt:lpstr>
      <vt:lpstr>Muški češer</vt:lpstr>
      <vt:lpstr>Ženski češer</vt:lpstr>
      <vt:lpstr>Oprašivanje i oplodnja</vt:lpstr>
      <vt:lpstr>Raspoznavanje golosjemenjača</vt:lpstr>
      <vt:lpstr>PowerPoint prezentacija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ČEŠER</dc:title>
  <dc:creator>Roko Roca</dc:creator>
  <cp:lastModifiedBy>Ivanka Švaljek</cp:lastModifiedBy>
  <cp:revision>13</cp:revision>
  <dcterms:created xsi:type="dcterms:W3CDTF">2022-03-21T16:35:17Z</dcterms:created>
  <dcterms:modified xsi:type="dcterms:W3CDTF">2022-03-31T09:14:12Z</dcterms:modified>
</cp:coreProperties>
</file>