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062C56-A532-4EC9-8D94-D6698CA06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0A3B5D6-ADCB-4302-B286-3E34766C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7EFA5FC-D7F1-4B73-817A-C5B53ED6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356B-3A50-43BA-9001-A6874800BADB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AE9075B-3449-4EC6-A1D7-28221C62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1834328-A9EC-45ED-8F01-107AB5CF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5417-74B7-4272-AFFD-42477A2C5A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256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AAA276-5BD1-4B70-8BE6-266FBAD70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79D966B-5044-416C-BB97-7E4A84FDD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65BEE1-FF08-4761-B269-340EB786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356B-3A50-43BA-9001-A6874800BADB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D155D8-5B18-4E80-804D-A28C7282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2E5F25-5CF8-4F83-AFD1-4DDBA38B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5417-74B7-4272-AFFD-42477A2C5A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83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B349979-3758-4C6E-A7F0-56E207ECC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9DA44CF-AB9E-4415-A150-8BDE1DBAB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E7B0A68-AF46-4314-858A-B6833877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356B-3A50-43BA-9001-A6874800BADB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D01ED9-D93E-4155-99D1-1D8ADEE6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9CFAE23-BEF8-40D0-9CF7-59D8CD33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5417-74B7-4272-AFFD-42477A2C5A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057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F8375F-68D5-46CA-9A44-57468DE0C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B97FDE-C887-4FAA-963A-8707AEBB4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29B2D2B-D2F6-4B59-BEED-E6A90EEC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356B-3A50-43BA-9001-A6874800BADB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168D6E4-27FD-42DE-907D-4A183086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3ADF5B1-BEEE-4D6B-8C8F-02ADE062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5417-74B7-4272-AFFD-42477A2C5A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287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2DF15D-6B26-4005-A33C-BEE8470E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4C57857-1751-42AC-85BF-31581B9EB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9E648EA-7FA1-44D2-A5D8-F3C54584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356B-3A50-43BA-9001-A6874800BADB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FBB4833-2D4B-4A93-A02F-6563020F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AAB25A7-4D42-41A9-9FA7-11C3CA83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5417-74B7-4272-AFFD-42477A2C5A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946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34762A-3ACD-4578-B6C7-BDEC8105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AE50D0-24C7-4754-9669-8ACFA6754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CA76331-1772-443E-B993-14D08F3D9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D73C4BF-9D3E-4398-BA54-3F79A3E70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356B-3A50-43BA-9001-A6874800BADB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149584E-1710-4B63-87A2-831CB5348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51AE7BB-A18A-441D-9406-EC30DB7E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5417-74B7-4272-AFFD-42477A2C5A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247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644FE9-2DEA-42DC-9768-970901FA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184489-73E3-4F6D-BC13-DB3B0127F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B08C328-AEFC-4B03-B94E-FE3AD1772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7A601E2-6E40-4F95-A33A-57B4E12A9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EAA220C-7A93-46B5-9079-6F51091C0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DE9CCED-7686-4603-A9F9-5B236962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356B-3A50-43BA-9001-A6874800BADB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879206-8875-402B-A2C6-4FEC19F0A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94DF521-93EA-4341-AEB0-82669A65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5417-74B7-4272-AFFD-42477A2C5A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513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3E7E5A-495C-4ABB-B00C-3DCDEFD8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85DBBBB-0568-4CA2-8024-DB38BEF8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356B-3A50-43BA-9001-A6874800BADB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DF86866-F66F-4F28-A02E-B0B4C4A5A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ED8BF79-8821-4FFD-87EF-9E5C526A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5417-74B7-4272-AFFD-42477A2C5A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699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B99BF68-6B65-479D-9029-E79B3E1D6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356B-3A50-43BA-9001-A6874800BADB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9E2425E-53C1-4F4F-B2B1-54F45113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C6C4E86-8A86-4DA5-B45C-447214F1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5417-74B7-4272-AFFD-42477A2C5A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976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04686F-B544-4B36-A312-AECEBD715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8B3632-0C8A-405D-B81A-AB81E01DD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4DBF7CA-E801-406C-A3D8-AF29D3381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DFDB1B8-F448-4D85-B3DB-F935FF7A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356B-3A50-43BA-9001-A6874800BADB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8A73B60-C0E2-4931-9B87-387733DB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83A5F3A-E338-486B-8907-9B2D0B81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5417-74B7-4272-AFFD-42477A2C5A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74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43A57A-C492-4DD2-B0F1-3F7A0B5DD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EFD649B-F096-4B2F-9356-BB2CBF726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67FD747-0942-4165-B471-5B8DC8AE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7AD47C5-098B-460A-99F5-171619924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356B-3A50-43BA-9001-A6874800BADB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07B5FB4-919E-4EDE-AA33-BA88891A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A82A6A7-065B-41B1-AD66-0436689F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5417-74B7-4272-AFFD-42477A2C5A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049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F1C96B0-DD6F-48FF-8D40-3BB7B8609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00C0DB5-0291-475B-8E69-3184E2675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4C2719F-F21F-41B0-A515-A89894706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2356B-3A50-43BA-9001-A6874800BADB}" type="datetimeFigureOut">
              <a:rPr lang="hr-HR" smtClean="0"/>
              <a:t>14.3.2022.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1FAEAD9-5095-4858-B7E7-B5AE6C8CD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5BBA65F-70CD-4C79-B021-FA5BBA09B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5417-74B7-4272-AFFD-42477A2C5A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904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06A20F-FAAC-42D7-A96B-DB16C7D5E2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Meteorologija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8EB917E-DCF0-4749-8551-E44DE0A3B8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562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965AD3-2744-4343-81CF-5E730F479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Meteorologija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EE17DC-BE25-4D74-B0D9-DF57A50D3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Meteorologija ili </a:t>
            </a:r>
            <a:r>
              <a:rPr lang="hr-HR" dirty="0" err="1"/>
              <a:t>vremenoslovlje</a:t>
            </a:r>
            <a:r>
              <a:rPr lang="hr-HR" dirty="0"/>
              <a:t> je znanost o Zemljinoj atmosferi i promjenama u njoj i grana je geofizike.</a:t>
            </a:r>
          </a:p>
          <a:p>
            <a:r>
              <a:rPr lang="hr-HR" dirty="0"/>
              <a:t>Meteorologija proučava promjene vremena oko nas.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7762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CEAB56-C6FC-4899-8E15-A8F14FB9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Pojave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EDB9A1-2A28-4E68-9EE7-3F42C11A6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Neke od glavnih pojava koje se proučavaju jesu količina i vrsta oborina, grmljavinske oluje, </a:t>
            </a:r>
            <a:r>
              <a:rPr lang="hr-HR" dirty="0" err="1"/>
              <a:t>tornadi</a:t>
            </a:r>
            <a:r>
              <a:rPr lang="hr-HR" dirty="0"/>
              <a:t>, tropski cikloni i tajfuni.</a:t>
            </a:r>
          </a:p>
          <a:p>
            <a:endParaRPr lang="hr-HR" dirty="0"/>
          </a:p>
        </p:txBody>
      </p:sp>
      <p:pic>
        <p:nvPicPr>
          <p:cNvPr id="5122" name="Picture 2" descr="Cikličke pojave u prirodi">
            <a:extLst>
              <a:ext uri="{FF2B5EF4-FFF2-40B4-BE49-F238E27FC236}">
                <a16:creationId xmlns:a16="http://schemas.microsoft.com/office/drawing/2014/main" id="{D0848E5F-59A7-4A66-B9BC-6F0889FD5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26" y="2977888"/>
            <a:ext cx="4748169" cy="312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546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5535EC-6C8E-4128-8F51-F589DB20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Razvoj meteorologije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891D46-92CC-4DEA-92A5-EFF516B4E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Bitan utjecaj vremena na ljude i ljudske aktivnosti doveo je do razvoja znanosti o prognoziranju vremena.</a:t>
            </a:r>
          </a:p>
          <a:p>
            <a:r>
              <a:rPr lang="hr-HR" dirty="0"/>
              <a:t>Razvoj meteorologije započeo je tek polovinom 17. stoljeća, primjenom prvih mjernih instrumenata za mjerenje meteoroloških pojava.</a:t>
            </a:r>
          </a:p>
        </p:txBody>
      </p:sp>
      <p:pic>
        <p:nvPicPr>
          <p:cNvPr id="1026" name="Picture 2" descr="Meterologija - opći pojmovi - Škola padobranstva">
            <a:extLst>
              <a:ext uri="{FF2B5EF4-FFF2-40B4-BE49-F238E27FC236}">
                <a16:creationId xmlns:a16="http://schemas.microsoft.com/office/drawing/2014/main" id="{433F6F67-8A1D-42EB-B9A0-4CBE6E979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30" y="3657600"/>
            <a:ext cx="5060426" cy="29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90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E51884-EFC7-4E39-A66B-47518F71C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Vremenska prognoza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B5AD9F-D8BE-4FBB-B977-F02FE719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202122"/>
                </a:solidFill>
                <a:latin typeface="Arial" panose="020B0604020202020204" pitchFamily="34" charset="0"/>
              </a:rPr>
              <a:t>Prognoza vremena ili predviđanje vremena je znanstveno utemeljeno predviđanje vremenskih prilika.</a:t>
            </a:r>
          </a:p>
          <a:p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Kratkoročne prognoze odnose se obično na 3 dana, srednjoročne prognoze daju se za razdoblje od 3 do 7 dana, a dugoročne prognoze za razdoblje dulje od 10 dana, na primjer za jedan mjesec ili godišnje doba.</a:t>
            </a:r>
            <a:endParaRPr lang="hr-HR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 descr="VREMENSKA PROGNOZA 'I kad smo se ponadali da je promjenljivom vremenu u  svibnju kraj - mnogima najgore tek slijedi'">
            <a:extLst>
              <a:ext uri="{FF2B5EF4-FFF2-40B4-BE49-F238E27FC236}">
                <a16:creationId xmlns:a16="http://schemas.microsoft.com/office/drawing/2014/main" id="{C83D2663-AA53-4AAE-8C3A-909777C97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03" y="4022317"/>
            <a:ext cx="4160939" cy="247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87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503B53-AA79-4D55-994D-B2461BA8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Specijalne prognoze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1D9980-79FE-4E1B-B4F1-452A8A914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Osim toga postoje i specijalne prognoze, koje se daju za posebne namjene, kao i neposredni izgledi za razvoj vremena od samo nekoliko sati unaprijed.</a:t>
            </a:r>
          </a:p>
          <a:p>
            <a:endParaRPr lang="hr-H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 duljini prognoziranoga razdoblja ovisi i sadržaj prognoze: kratkoročne prognoze sadrže tijek vremena i, u pravilu, veličinu prognoziranih meteoroloških pojava na određenom području te danas općenito imaju vrlo visok stupanj uspješnosti, a srednjoročne su prognoze općenite i u pravilu grubo naznačuju karakter vremena.</a:t>
            </a:r>
          </a:p>
          <a:p>
            <a:endParaRPr lang="hr-H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Specijalne prognoze vremena izrađuju se na primjer za potrebe zrakoplovstva  tako da se za određenu rutu predviđa razvoj vremenskih prilika na određenim visinama, za potrebe pomorstva uključuju uz meteorološke pojave i stanje mora na određenom akvatoriju, dok se za potrebe vojske, privrede i prometa u prognozama specificiraju meteorološke pojave značajne za odvijanje planiranih operacija.</a:t>
            </a:r>
            <a:endParaRPr lang="hr-HR" dirty="0"/>
          </a:p>
        </p:txBody>
      </p:sp>
      <p:pic>
        <p:nvPicPr>
          <p:cNvPr id="3074" name="Picture 2" descr="Meteorolozi DHMZ-a izdali specijalno priopćenje: Od utorka temperature  padaju i 10 stupnjeva – Ploče Online">
            <a:extLst>
              <a:ext uri="{FF2B5EF4-FFF2-40B4-BE49-F238E27FC236}">
                <a16:creationId xmlns:a16="http://schemas.microsoft.com/office/drawing/2014/main" id="{2DBBB79D-80FA-4522-8E8D-7C4B31809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558" y="-7209"/>
            <a:ext cx="2625755" cy="16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92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2958BA-AABD-4E7A-8AFD-7ECB79EA7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Dugoručne</a:t>
            </a:r>
            <a:r>
              <a:rPr lang="hr-HR" dirty="0"/>
              <a:t> prognoze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3063BC-13AA-47F2-B732-5CF7B83B7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Dugoročne su prognoze još u eksperimentalnoj fazi i sadrže značajke vremena izražene odstupanjem meteoroloških pojava od srednjih vrijednosti za promatrano razdoblje i područje.</a:t>
            </a:r>
          </a:p>
          <a:p>
            <a:endParaRPr lang="hr-HR" dirty="0"/>
          </a:p>
        </p:txBody>
      </p:sp>
      <p:pic>
        <p:nvPicPr>
          <p:cNvPr id="2050" name="Picture 2" descr="Dugoročna Prognoza - Home | Facebook">
            <a:extLst>
              <a:ext uri="{FF2B5EF4-FFF2-40B4-BE49-F238E27FC236}">
                <a16:creationId xmlns:a16="http://schemas.microsoft.com/office/drawing/2014/main" id="{66ADCCCB-69F6-41E6-A5EA-9552F9BC8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444" y="3300254"/>
            <a:ext cx="3586293" cy="301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99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4A9170-ABDF-4DB3-9E53-BB4CD48C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Videozapis">
            <a:hlinkClick r:id="" action="ppaction://media"/>
            <a:extLst>
              <a:ext uri="{FF2B5EF4-FFF2-40B4-BE49-F238E27FC236}">
                <a16:creationId xmlns:a16="http://schemas.microsoft.com/office/drawing/2014/main" id="{69F28FAC-FFF0-4EB6-B828-0F6E0873567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1758" y="1770069"/>
            <a:ext cx="7831590" cy="4412413"/>
          </a:xfrm>
        </p:spPr>
      </p:pic>
    </p:spTree>
    <p:extLst>
      <p:ext uri="{BB962C8B-B14F-4D97-AF65-F5344CB8AC3E}">
        <p14:creationId xmlns:p14="http://schemas.microsoft.com/office/powerpoint/2010/main" val="404309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4F76B7-FC44-4F67-9911-048DB2D20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Izradila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259C82-FE5E-42ED-8956-A23B6182E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Nika Topolovec 4.b</a:t>
            </a:r>
          </a:p>
        </p:txBody>
      </p:sp>
    </p:spTree>
    <p:extLst>
      <p:ext uri="{BB962C8B-B14F-4D97-AF65-F5344CB8AC3E}">
        <p14:creationId xmlns:p14="http://schemas.microsoft.com/office/powerpoint/2010/main" val="5774591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310</Words>
  <Application>Microsoft Office PowerPoint</Application>
  <PresentationFormat>Široki zaslon</PresentationFormat>
  <Paragraphs>22</Paragraphs>
  <Slides>9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Meteorologija </vt:lpstr>
      <vt:lpstr>Meteorologija </vt:lpstr>
      <vt:lpstr>Pojave </vt:lpstr>
      <vt:lpstr>Razvoj meteorologije </vt:lpstr>
      <vt:lpstr>Vremenska prognoza </vt:lpstr>
      <vt:lpstr>Specijalne prognoze </vt:lpstr>
      <vt:lpstr>Dugoručne prognoze </vt:lpstr>
      <vt:lpstr>PowerPoint prezentacija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Meteorologija</dc:title>
  <dc:creator>Korisnik</dc:creator>
  <cp:lastModifiedBy>Korisnik</cp:lastModifiedBy>
  <cp:revision>5</cp:revision>
  <dcterms:created xsi:type="dcterms:W3CDTF">2022-03-14T18:29:22Z</dcterms:created>
  <dcterms:modified xsi:type="dcterms:W3CDTF">2022-03-14T19:30:15Z</dcterms:modified>
</cp:coreProperties>
</file>