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0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6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33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75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9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20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37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2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25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5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8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61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19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5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4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79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2472-EBBF-4BEC-BF63-F40641A4DBFC}" type="datetimeFigureOut">
              <a:rPr lang="hr-HR" smtClean="0"/>
              <a:t>22.3.2022.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38AC1E-D6F1-4B77-989E-DE33D25ABC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03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62D7-2C8D-44E5-9E58-BE123534A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65" y="1340844"/>
            <a:ext cx="7766936" cy="1646302"/>
          </a:xfrm>
        </p:spPr>
        <p:txBody>
          <a:bodyPr/>
          <a:lstStyle/>
          <a:p>
            <a:r>
              <a:rPr lang="hr-HR" dirty="0"/>
              <a:t>Kako su nastali oblaci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F08D9-9663-4CD5-AB79-BB239E89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34147"/>
          </a:xfrm>
        </p:spPr>
        <p:txBody>
          <a:bodyPr>
            <a:normAutofit/>
          </a:bodyPr>
          <a:lstStyle/>
          <a:p>
            <a:r>
              <a:rPr lang="hr-HR" dirty="0"/>
              <a:t>Maja Lena Košutić </a:t>
            </a:r>
          </a:p>
          <a:p>
            <a:r>
              <a:rPr lang="hr-HR" dirty="0"/>
              <a:t>Jakov Tušek</a:t>
            </a:r>
          </a:p>
          <a:p>
            <a:r>
              <a:rPr lang="hr-HR" dirty="0"/>
              <a:t>3.b Jazvine</a:t>
            </a:r>
          </a:p>
          <a:p>
            <a:r>
              <a:rPr lang="hr-HR" dirty="0"/>
              <a:t>INFORMATIKA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439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D018-12D4-4ABA-A515-94A6E636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oblaci?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712F-8DEA-4BF4-9EFE-B669B814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Oblaci su nakupine vodenih kapljica, ledenih kristala koje lebde u Zemljinoj atmosferi.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779E0-BA1A-416F-8061-53E9502C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73522"/>
            <a:ext cx="3925078" cy="294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A51CE-11BA-4B69-B906-9D0C0E652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8" y="3047316"/>
            <a:ext cx="4595203" cy="26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6B5B-80FA-46EE-A9E3-B73BD40C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Kakvih sve oblaka ima...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C9D267-7EB6-43DA-A3C0-74C58F3E9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8914534" cy="5482439"/>
          </a:xfrm>
        </p:spPr>
      </p:pic>
    </p:spTree>
    <p:extLst>
      <p:ext uri="{BB962C8B-B14F-4D97-AF65-F5344CB8AC3E}">
        <p14:creationId xmlns:p14="http://schemas.microsoft.com/office/powerpoint/2010/main" val="30902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6B8B-33CA-49E1-8615-E1718EF3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nastaju oblaci?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BEB8-C329-4D1C-A930-EFEE5B40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456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Sunce zagrijava vodu u jezerima, rijekama i moru.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10A4B-2CF7-4CA6-ABD6-F0C99B8DB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3429000"/>
            <a:ext cx="3498980" cy="1917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B0FCD-0970-4678-B57D-F3CC3FA66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36" y="4216668"/>
            <a:ext cx="3216728" cy="1848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69D19-3E6B-4D48-A562-A52B1C593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8" y="1580210"/>
            <a:ext cx="3189433" cy="18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24AC-3BFB-49ED-A191-F2F3AB67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12" y="126485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Zagrijana voda isparava i podiže se u visine.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E7E3D-9018-435F-9C9A-36577721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" y="2246574"/>
            <a:ext cx="4114799" cy="3031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E7F94-8816-4375-B65A-AE5753E2A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43" y="3205237"/>
            <a:ext cx="4543469" cy="28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7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3377A-3622-4FCD-877E-DC64A750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58" y="102225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visinama je hladnije i stvaraju se oblaci.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E0C3A-3BF2-41EF-AEEA-68071FBC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" y="2192561"/>
            <a:ext cx="3706778" cy="2472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E9C5B-DAC0-431D-891F-7F2A9D3B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59" y="3429000"/>
            <a:ext cx="4754598" cy="23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2F7D-3FD1-4370-859A-10C93CE93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06" y="66769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Vodena para hlađenjem pretvara u kišne kapi.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B27C0-8E59-4C6E-8FED-81B90A7D2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6" y="2141374"/>
            <a:ext cx="4620666" cy="2575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904E3-EC5B-453A-8BD8-86599720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56" y="3643605"/>
            <a:ext cx="5365392" cy="28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5F35A-451C-41CF-9E02-2547B284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1" y="826311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kišne kapi padnu na zemlju, voda ponovno dospjeva u jezera, rijeke i more, 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isparava i podiže se u visine stvarajuči oblake.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70530-A2EE-4DAB-ABEB-13AF9C7A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2" y="2373362"/>
            <a:ext cx="6120882" cy="34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26E952FA-F8D4-43B7-A0C0-53BE2A947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16256" y="3621625"/>
            <a:ext cx="7766936" cy="1096899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B3251B-1843-4194-A39F-924CD85E8C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736698"/>
            <a:ext cx="3881438" cy="3881437"/>
          </a:xfrm>
        </p:spPr>
      </p:pic>
    </p:spTree>
    <p:extLst>
      <p:ext uri="{BB962C8B-B14F-4D97-AF65-F5344CB8AC3E}">
        <p14:creationId xmlns:p14="http://schemas.microsoft.com/office/powerpoint/2010/main" val="33488431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108</Words>
  <Application>Microsoft Office PowerPoint</Application>
  <PresentationFormat>Široki zaslon</PresentationFormat>
  <Paragraphs>16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Kako su nastali oblaci</vt:lpstr>
      <vt:lpstr>Što su oblaci?</vt:lpstr>
      <vt:lpstr>Kakvih sve oblaka ima...</vt:lpstr>
      <vt:lpstr>Kako nastaju oblaci?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su nastali oblaci</dc:title>
  <dc:creator>Tin</dc:creator>
  <cp:lastModifiedBy>Ivanka Švaljek</cp:lastModifiedBy>
  <cp:revision>3</cp:revision>
  <dcterms:created xsi:type="dcterms:W3CDTF">2022-03-17T11:25:16Z</dcterms:created>
  <dcterms:modified xsi:type="dcterms:W3CDTF">2022-03-22T08:35:25Z</dcterms:modified>
</cp:coreProperties>
</file>