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19:01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24575,'0'397'0,"0"-387"0,1-1 0,0 1 0,0-1 0,1 1 0,1-1 0,-1 0 0,2 0 0,-1 0 0,1 0 0,0 0 0,1-1 0,0 0 0,0 0 0,1 0 0,0-1 0,1 0 0,8 9 0,0 1 0,-1 1 0,-1 0 0,0 1 0,16 36 0,-17-32 0,1 0 0,0-1 0,21 24 0,231 227 0,-136-146 0,-116-114 0,-1-1 0,2 0 0,-1-1 0,2 0 0,0-1 0,0-1 0,0 0 0,22 8 0,180 55 0,-176-61 0,0-3 0,1-1 0,63 2 0,544-9 0,-291-2 0,1478 2 0,-1821 0 0,-1 0 0,1-1 0,-1-1 0,1 0 0,-1-1 0,0-1 0,0 0 0,0-1 0,-1 0 0,0-1 0,0-1 0,0 0 0,-1-1 0,15-11 0,9-6 0,2 1 0,43-20 0,42-25 0,-117 64 0,1 0 0,-1 1 0,-1-2 0,1 1 0,-1-1 0,0 0 0,0 0 0,0 0 0,-1-1 0,0 0 0,-1 0 0,1 0 0,-1 0 0,-1 0 0,3-9 0,0-5 0,-2 0 0,-1-1 0,0 1 0,-2-28 0,0 38 0,1 0 0,1 0 0,0 1 0,0-1 0,1 0 0,0 1 0,1 0 0,1-1 0,-1 2 0,12-19 0,-12 21 0,1-4 0,0 0 0,-1 0 0,0-1 0,-1 1 0,0-1 0,-1 0 0,1-16 0,-2-86 0,-2 73 0,0 29 0,-1 0 0,0-1 0,0 1 0,-1 1 0,-1-1 0,0 0 0,0 1 0,-1 0 0,-1 0 0,1 0 0,-2 0 0,-9-11 0,-11-12 0,-2 2 0,-36-32 0,60 59 0,-15-11 0,0 1 0,-1 0 0,-1 2 0,0 0 0,-1 2 0,0 0 0,-29-8 0,33 11 0,-108-53 0,34 15 0,71 36 0,0 0 0,-1 1 0,0 1 0,0 1 0,-1 2 0,0 0 0,-37-2 0,42 5 0,0 0 0,0-1 0,1-2 0,0 1 0,-1-2 0,-21-10 0,9 4 0,-2 3 0,0 1 0,-1 1 0,1 2 0,-43-1 0,-3-1 0,11 1 0,45 5 0,1 0 0,0-2 0,-1-1 0,-40-12 0,33 5 0,0 0 0,-1 2 0,0 1 0,0 2 0,-1 1 0,-39-2 0,-423 8 0,185 1 0,286-4 0,1 0 0,-1-2 0,1 0 0,-27-10 0,22 6 0,0 1 0,-36-3 0,-258 6 0,167 7 0,-97-3-1365,223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3832B-B1EB-47F7-97EB-FB115C101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4C8907-EACE-4060-8E06-5A819A450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9D65C7-10BE-40C4-9323-BD900872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235114-8796-4BC0-A421-CCDD5476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7AD4C3-46C4-4249-94B0-16CC30B6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7560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97D91-E96C-4DE3-9277-FEF1D379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6254A7C-D9F4-4CE4-9D46-C5D6616C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0538FC-4A83-4C89-9630-CD62834C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B548E4-4061-4910-A96A-8613311C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61FA00-3BF0-4642-9577-EFBA4DF4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652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E9C3516-D744-4F45-A0C1-0E95D44C7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641E76-975F-42D4-9BD6-E1DD54C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B0B0D5-CE78-4C7E-9ECE-229F4363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0494E2-CB57-4D29-AD1B-3D31DAE9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48C43C-6619-4EAE-8246-EB2D9D33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1653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22E47-B7A6-4997-A832-8CD7007B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D13A79-F42C-4EE5-9B95-599C5812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EE85F3-2D2E-465D-9574-DB73D7EC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78788A-88C8-405A-A398-738ACDDC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374C5D-3877-4847-B007-2696BFE5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2657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BDC36-F06C-422D-9938-3ED55D4B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907B80-4DCC-49BF-940E-3EAE9E349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20E13D-04E8-4A91-962E-0734932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0A0656-803F-44B8-BDC1-75FA2764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74440F-9663-46E5-9752-6D98C978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5836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B5016-D271-448D-AFAD-D1CB56AA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7AD78-7BDE-4C1F-A258-931A18EFA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CF933C-671C-4945-89D5-BB7342A4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7CD87C-3B78-4A81-AE49-B5859954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DC69DE-8E2C-4482-9CD6-5AC3F12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690944-A3FD-4A79-924A-87D6CE39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32764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9A63D0-1BD2-4BDC-9DA9-2D82BA07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AE3ED8-FD62-404D-B9AF-23B4087B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01F93C3-36AD-4995-9DCF-F5C6BC8B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8A9E124-DDD7-4060-9B74-62FD7E481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CDA579E-D309-4666-B8B5-46CA0E7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83E382-AE2C-4D4D-AEC1-E6CC4FF7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C77B845-B172-4FCC-8DBD-DF16F8D8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B56F9B0-AA62-4678-B2E0-65B65CD8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7348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C548D-139F-4BDD-979D-D8B1FB42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D1A9D3F-9621-46A5-8836-2EAEE660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4ED83E-A0E9-4800-905E-56D5888C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5F83523-A0F2-49A9-B6E4-FAEF4C9E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6812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29263DA-FDC4-430F-B0A9-474615E6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17CB4F5-5B67-4E01-A778-E3C60268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2EA444-4612-41C0-B593-6818C4CF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8579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85880-E984-40EA-8957-180CD37A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EFF22D-D0E0-417C-ADF8-F062E30F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57E20D-C9BD-4EBE-8223-5DCDFEA87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7F3E81F-A7B1-435D-A762-51FE325C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F09F91-5B22-4817-B156-CC251247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DAB41E-2CE7-4D7C-8030-7F580F09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8359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DB6181-82E8-4710-8690-D59ABFF2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435F76-EEFA-4BCC-92E4-3B31ED181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CDF46E-F9EB-4442-A311-8994611A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6C97D9-117B-451D-9752-10490467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AAD9854-484D-44A9-881F-F05E3733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55ADF2-4FB4-4819-B7D2-082547D0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1381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A55BDD9-E257-4253-B677-F30D8473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8E619A-6FFC-471F-9B66-84C5A0FF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6BA64C-5862-4C95-9D81-807F744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436E-16FA-4000-A455-74A57F0CA02F}" type="datetimeFigureOut">
              <a:rPr lang="hr-HR" smtClean="0"/>
              <a:t>8.2.2022.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23C59C-9192-4BD1-B829-EB5790D07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F77AB0-2738-48F9-B07F-BD18BA796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30FA-6650-4422-B1BD-FA2D1E813A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4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6/6b/WhatsApp.svg/1021px-WhatsApp.svg.png" TargetMode="External"/><Relationship Id="rId13" Type="http://schemas.openxmlformats.org/officeDocument/2006/relationships/hyperlink" Target="https://www.dansigurnijeginterneta.org/" TargetMode="External"/><Relationship Id="rId3" Type="http://schemas.openxmlformats.org/officeDocument/2006/relationships/hyperlink" Target="https://www.xda-developers.com/files/2017/10/Bixby-Feature-Image.png" TargetMode="External"/><Relationship Id="rId7" Type="http://schemas.openxmlformats.org/officeDocument/2006/relationships/hyperlink" Target="https://i.ytimg.com/vi/-EiNoSQRH3s/maxresdefault.jpg" TargetMode="External"/><Relationship Id="rId12" Type="http://schemas.openxmlformats.org/officeDocument/2006/relationships/hyperlink" Target="https://www.ictbusiness.info/media/infografika/statista/facebook-dominira-drustvenim-mrezama.jpg" TargetMode="External"/><Relationship Id="rId2" Type="http://schemas.openxmlformats.org/officeDocument/2006/relationships/hyperlink" Target="https://www.androidsis.com/wp-content/uploads/2021/05/Alex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philips.com/is/image/philipsconsumer/0dbd3ec4a5e7427f9f66adb90048351c" TargetMode="External"/><Relationship Id="rId11" Type="http://schemas.openxmlformats.org/officeDocument/2006/relationships/hyperlink" Target="https://www.facebook.com/images/fb_icon_325x325.png" TargetMode="External"/><Relationship Id="rId5" Type="http://schemas.openxmlformats.org/officeDocument/2006/relationships/hyperlink" Target="https://play-lh.googleusercontent.com/ORzWxi-sIo_hCgSa6uzVvBUE4osKUqRVzHnniUUxA2WXD7BnZ95BNVpWFLUTKRyJRdU" TargetMode="External"/><Relationship Id="rId10" Type="http://schemas.openxmlformats.org/officeDocument/2006/relationships/hyperlink" Target="https://upload.wikimedia.org/wikipedia/commons/thumb/e/e7/Instagram_logo_2016.svg/800px-Instagram_logo_2016.svg.png" TargetMode="External"/><Relationship Id="rId4" Type="http://schemas.openxmlformats.org/officeDocument/2006/relationships/hyperlink" Target="https://www.znet.hr/wp-content/uploads/2021/04/og_overview.png" TargetMode="External"/><Relationship Id="rId9" Type="http://schemas.openxmlformats.org/officeDocument/2006/relationships/hyperlink" Target="https://www.google.com/url?sa=i&amp;url=https%3A%2F%2Fdowndetector.hr%2Fstatus%2Ftiktok%2F&amp;psig=AOvVaw2paUj34JNisM3b8w2YykJJ&amp;ust=1643916854228000&amp;source=images&amp;cd=vfe&amp;ved=0CAsQjRxqFwoTCJjAltPh4fUCFQAAAAAdAAAAABA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0E2844-CCEA-4BE9-AA96-6178933A2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hr-HR" sz="3700">
                <a:solidFill>
                  <a:schemeClr val="tx2"/>
                </a:solidFill>
              </a:rPr>
              <a:t>Zaštita privatnosti na internetu i društvenim mrežama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87C06B-798B-45C8-A1D9-DE6D940A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tx2"/>
                </a:solidFill>
              </a:rPr>
              <a:t>Luka Cerovečki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480DB7E9-042B-40A5-819F-20352DD8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470670"/>
            <a:ext cx="11525864" cy="25356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7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875A5B-3316-4C89-A11D-5353260D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r-HR" sz="7200"/>
              <a:t>HVALA NA PAŽNJI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98F7DA-5B38-4C5E-BC33-1EAA4923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/>
              <a:t>Luka Cerovečki – organizator i predavač</a:t>
            </a:r>
          </a:p>
          <a:p>
            <a:pPr marL="0" indent="0">
              <a:buNone/>
            </a:pPr>
            <a:r>
              <a:rPr lang="hr-HR" sz="2400" dirty="0"/>
              <a:t>Emil </a:t>
            </a:r>
            <a:r>
              <a:rPr lang="hr-HR" sz="2400" dirty="0" err="1"/>
              <a:t>Cigula</a:t>
            </a:r>
            <a:r>
              <a:rPr lang="hr-HR" sz="2400" dirty="0"/>
              <a:t> – suorganizator i predavač</a:t>
            </a:r>
          </a:p>
          <a:p>
            <a:pPr marL="0" indent="0">
              <a:buNone/>
            </a:pPr>
            <a:r>
              <a:rPr lang="hr-HR" sz="2400" dirty="0"/>
              <a:t>učiteljica Ivanka Švaljek – tehnička podrška i potpora</a:t>
            </a:r>
          </a:p>
        </p:txBody>
      </p:sp>
    </p:spTree>
    <p:extLst>
      <p:ext uri="{BB962C8B-B14F-4D97-AF65-F5344CB8AC3E}">
        <p14:creationId xmlns:p14="http://schemas.microsoft.com/office/powerpoint/2010/main" val="379089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2DBFEC-8FFF-432F-8F4B-EBFB9E26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6E9E4F-8A70-4D15-BE09-AC92D18B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Fotografije:</a:t>
            </a:r>
          </a:p>
          <a:p>
            <a:pPr marL="0" indent="0">
              <a:buNone/>
            </a:pPr>
            <a:r>
              <a:rPr lang="hr-H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https://www.androidsis.com/wp-content/uploads/2021/05/Alexa.jpg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3"/>
              </a:rPr>
              <a:t>https://www.xda-developers.com/files/2017/10/Bixby-Feature-Image.png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4"/>
              </a:rPr>
              <a:t>https://www.znet.hr/wp-content/uploads/2021/04/og_overview.png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5"/>
              </a:rPr>
              <a:t>https://play-lh.googleusercontent.com/ORzWxi-sIo_hCgSa6uzVvBUE4osKUqRVzHnniUUxA2WXD7BnZ95BNVpWFLUTKRyJRdU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6"/>
              </a:rPr>
              <a:t>https://images.philips.com/is/image/philipsconsumer/0dbd3ec4a5e7427f9f66adb90048351c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7"/>
              </a:rPr>
              <a:t>https://i.ytimg.com/vi/-EiNoSQRH3s/maxresdefault.jpg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8"/>
              </a:rPr>
              <a:t>https://upload.wikimedia.org/wikipedia/commons/thumb/6/6b/WhatsApp.svg/1021px-WhatsApp.svg.png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9"/>
              </a:rPr>
              <a:t>https://www.google.com/url?sa=i&amp;url=https%3A%2F%2Fdowndetector.hr%2Fstatus%2Ftiktok%2F&amp;psig=AOvVaw2paUj34JNisM3b8w2YykJJ&amp;ust=1643916854228000&amp;source=images&amp;cd=vfe&amp;ved=0CAsQjRxqFwoTCJjAltPh4fUCFQAAAAAdAAAAABAD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10"/>
              </a:rPr>
              <a:t>https://upload.wikimedia.org/wikipedia/commons/thumb/e/e7/Instagram_logo_2016.svg/800px-Instagram_logo_2016.svg.png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11"/>
              </a:rPr>
              <a:t>https://www.facebook.com/images/fb_icon_325x325.png</a:t>
            </a:r>
            <a:endParaRPr lang="hr-HR" sz="1300" dirty="0"/>
          </a:p>
          <a:p>
            <a:pPr marL="0" indent="0">
              <a:buNone/>
            </a:pPr>
            <a:r>
              <a:rPr lang="hr-HR" sz="1300" dirty="0">
                <a:hlinkClick r:id="rId12"/>
              </a:rPr>
              <a:t>https://www.ictbusiness.info/media/infografika/statista/facebook-dominira-drustvenim-mrezama.jpg</a:t>
            </a:r>
            <a:r>
              <a:rPr lang="hr-HR" sz="1300" dirty="0"/>
              <a:t> - grafikon</a:t>
            </a:r>
          </a:p>
          <a:p>
            <a:pPr marL="0" indent="0">
              <a:buNone/>
            </a:pPr>
            <a:r>
              <a:rPr lang="hr-HR" sz="1300" dirty="0">
                <a:hlinkClick r:id="rId13"/>
              </a:rPr>
              <a:t>https://www.dansigurnijeginterneta.org/</a:t>
            </a:r>
            <a:endParaRPr lang="hr-HR" sz="1300" dirty="0"/>
          </a:p>
          <a:p>
            <a:pPr marL="0" indent="0">
              <a:buNone/>
            </a:pP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1821268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AD25DF-77C6-48C5-8A88-F6CAA35D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36576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Slijedi…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F513D-308F-4EEB-8B75-EEFCB28C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313" y="1554480"/>
            <a:ext cx="9426806" cy="7191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Predstavljanje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učeničkih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radova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povodom</a:t>
            </a:r>
            <a:endParaRPr lang="en-US" sz="2400" kern="1200" dirty="0">
              <a:solidFill>
                <a:srgbClr val="E7E6E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B8DDE8-DFEB-4F2E-8AC1-02968279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15" y="2761749"/>
            <a:ext cx="5845601" cy="12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79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4EC9204-4F2D-4CC3-B67A-B12B1DD1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chemeClr val="tx2"/>
                </a:solidFill>
              </a:rPr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7EF9E0-0B6C-4846-A470-74EAFA55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hr-HR" sz="1800" dirty="0">
                <a:solidFill>
                  <a:schemeClr val="tx2"/>
                </a:solidFill>
              </a:rPr>
              <a:t>Privatnost na internetu – društvene mreže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    1.1. Privatni i javni profili na društvenim mrežama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2. Kupovina putem interneta – i tu treba pažnja!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    2.1. Google certifikat stranice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3. Upravljanja kućanskim aparatima putem interneta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4. Pametni osobni asistenti – je li to stvarno pametno?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</a:rPr>
              <a:t>5.  Međusobna slanja poruka, podataka, dokumenata, fotografija, videozapisa…</a:t>
            </a: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A8B00-2267-462B-AE1B-8F79D86D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>
            <a:normAutofit/>
          </a:bodyPr>
          <a:lstStyle/>
          <a:p>
            <a:r>
              <a:rPr lang="hr-HR" sz="2200"/>
              <a:t>Privatnost na internetu – društvene mreže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88EB6F-F25B-4AC7-9F47-4FEC9DC7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426757" cy="2020825"/>
          </a:xfrm>
        </p:spPr>
        <p:txBody>
          <a:bodyPr anchor="t">
            <a:normAutofit/>
          </a:bodyPr>
          <a:lstStyle/>
          <a:p>
            <a:r>
              <a:rPr lang="hr-HR" sz="1800" dirty="0"/>
              <a:t>sve popularnije</a:t>
            </a:r>
          </a:p>
          <a:p>
            <a:r>
              <a:rPr lang="hr-HR" sz="1800" dirty="0"/>
              <a:t>Facebook, Instagram, </a:t>
            </a:r>
            <a:r>
              <a:rPr lang="hr-HR" sz="1800" dirty="0" err="1"/>
              <a:t>TikTok</a:t>
            </a:r>
            <a:r>
              <a:rPr lang="hr-HR" sz="1800" dirty="0"/>
              <a:t>, WhatsApp, Meta grupacija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6218EF0-B566-4CF7-AEBA-1AA77E03A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r="-4" b="8600"/>
          <a:stretch/>
        </p:blipFill>
        <p:spPr bwMode="auto">
          <a:xfrm>
            <a:off x="6060611" y="748677"/>
            <a:ext cx="1094369" cy="9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CT Business | INFOGRAFIKA: Facebook premoćno dominira na polju društvenih  mreža">
            <a:extLst>
              <a:ext uri="{FF2B5EF4-FFF2-40B4-BE49-F238E27FC236}">
                <a16:creationId xmlns:a16="http://schemas.microsoft.com/office/drawing/2014/main" id="{2BECDC2D-5D82-4336-9D0B-C67022B61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 r="5" b="20368"/>
          <a:stretch/>
        </p:blipFill>
        <p:spPr bwMode="auto">
          <a:xfrm>
            <a:off x="8557339" y="27240"/>
            <a:ext cx="3634662" cy="19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E3089AA-5A0D-4B03-BB51-5DF1A6F10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r="-2" b="7292"/>
          <a:stretch/>
        </p:blipFill>
        <p:spPr bwMode="auto">
          <a:xfrm>
            <a:off x="141017" y="4896153"/>
            <a:ext cx="1072208" cy="9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Facebook – prijava ili registracija">
            <a:extLst>
              <a:ext uri="{FF2B5EF4-FFF2-40B4-BE49-F238E27FC236}">
                <a16:creationId xmlns:a16="http://schemas.microsoft.com/office/drawing/2014/main" id="{71DEFACB-F142-4766-9618-3CD2DABA3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6487021" y="3268570"/>
            <a:ext cx="1636734" cy="16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 Logo, history, meaning, symbol, PNG">
            <a:extLst>
              <a:ext uri="{FF2B5EF4-FFF2-40B4-BE49-F238E27FC236}">
                <a16:creationId xmlns:a16="http://schemas.microsoft.com/office/drawing/2014/main" id="{F5E127A8-2BE2-4182-82B0-2A91B19C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r="26025" b="-16"/>
          <a:stretch/>
        </p:blipFill>
        <p:spPr bwMode="auto">
          <a:xfrm>
            <a:off x="3074250" y="5223435"/>
            <a:ext cx="1360170" cy="14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4" name="Picture 10" descr="Tiktok dolje? Trenutni problemi i nestanci | Downdetector">
            <a:extLst>
              <a:ext uri="{FF2B5EF4-FFF2-40B4-BE49-F238E27FC236}">
                <a16:creationId xmlns:a16="http://schemas.microsoft.com/office/drawing/2014/main" id="{FF07B0BE-9D3E-401B-BC10-B95C9276E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9874135" y="4813202"/>
            <a:ext cx="1751874" cy="17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6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6CB8D7-2755-4D3A-9998-F8AB055B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8232296" cy="1337699"/>
          </a:xfrm>
        </p:spPr>
        <p:txBody>
          <a:bodyPr anchor="b">
            <a:normAutofit/>
          </a:bodyPr>
          <a:lstStyle/>
          <a:p>
            <a:r>
              <a:rPr lang="hr-HR" sz="4200"/>
              <a:t>Privatni i javni profil na društvenim mrežama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40EE39-770B-4570-9536-1543ADE5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9" y="1894422"/>
            <a:ext cx="2935720" cy="122666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5329D1-61A8-49AD-855F-57C9E179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1107907"/>
            <a:ext cx="5414265" cy="2799692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privatni profil – moramo prihvatiti zahtjev za prijateljstvo</a:t>
            </a:r>
          </a:p>
          <a:p>
            <a:r>
              <a:rPr lang="hr-HR" sz="2000" dirty="0"/>
              <a:t>javni profil – svi te mogu slobodno </a:t>
            </a:r>
            <a:r>
              <a:rPr lang="hr-HR" sz="2000" dirty="0" err="1"/>
              <a:t>zapratiti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637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6B060D-0BFC-4D5F-BB6A-759D095B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r-HR" sz="5000"/>
              <a:t>Kupovina putem interneta – i tu treba pažnja!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F2D1F7-A4C1-4E78-976A-0E11C000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hr-HR" sz="1900" dirty="0"/>
              <a:t>POUZEĆE u bilo kojem slučaju SIGURNIJE od plaćanja KARTICOM</a:t>
            </a:r>
          </a:p>
          <a:p>
            <a:r>
              <a:rPr lang="hr-HR" sz="1900" dirty="0"/>
              <a:t>pouzeće je sigurnije zbog toga što plaćate na licu mjesta dok dođe vaš paket</a:t>
            </a:r>
          </a:p>
          <a:p>
            <a:r>
              <a:rPr lang="hr-HR" sz="1900" dirty="0"/>
              <a:t>kod kartica to nije slučaj</a:t>
            </a:r>
          </a:p>
          <a:p>
            <a:r>
              <a:rPr lang="hr-HR" sz="1900" dirty="0"/>
              <a:t>U slučaju sumnjivih stranica za naručivanje stvari, provjeriti Google certifikat stranice</a:t>
            </a:r>
          </a:p>
          <a:p>
            <a:endParaRPr lang="hr-HR" sz="1900" dirty="0"/>
          </a:p>
          <a:p>
            <a:pPr marL="0" indent="0">
              <a:buNone/>
            </a:pPr>
            <a:r>
              <a:rPr lang="hr-HR" sz="1900" dirty="0"/>
              <a:t>PLAĆANJE:                Pouzeće                            </a:t>
            </a:r>
            <a:r>
              <a:rPr lang="hr-HR" sz="1900" dirty="0" err="1"/>
              <a:t>Debit</a:t>
            </a:r>
            <a:r>
              <a:rPr lang="hr-HR" sz="1900" dirty="0"/>
              <a:t>/Maestro…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5572C525-1F92-479F-AEB8-03937001D657}"/>
                  </a:ext>
                </a:extLst>
              </p14:cNvPr>
              <p14:cNvContentPartPr/>
              <p14:nvPr/>
            </p14:nvContentPartPr>
            <p14:xfrm>
              <a:off x="2764961" y="5065802"/>
              <a:ext cx="1700640" cy="6116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5572C525-1F92-479F-AEB8-03937001D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961" y="5056802"/>
                <a:ext cx="171828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5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6F0DCC-7615-4FA9-931B-BB65495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Google certifikat stranice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6A59618-8865-4740-8854-D0CA3069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699" y="1675227"/>
            <a:ext cx="987460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ight Triangle 7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A62BAA-6DD9-470F-B8AB-94232CD7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hr-HR" sz="5100"/>
              <a:t>Upravljanja kućanskim aparatima putem interneta</a:t>
            </a:r>
          </a:p>
        </p:txBody>
      </p:sp>
      <p:pic>
        <p:nvPicPr>
          <p:cNvPr id="2050" name="Picture 2" descr="3100 series Sonic electric toothbrush HX3671/13 | Sonicare">
            <a:extLst>
              <a:ext uri="{FF2B5EF4-FFF2-40B4-BE49-F238E27FC236}">
                <a16:creationId xmlns:a16="http://schemas.microsoft.com/office/drawing/2014/main" id="{F5510E2F-6A67-4A1E-9E4E-C9DDE1000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D4DDB-C9C2-4BEB-872E-C58A11CE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hr-HR" sz="2000" dirty="0"/>
              <a:t>upravljanje putem aplikacije/internetske stranice</a:t>
            </a:r>
          </a:p>
          <a:p>
            <a:r>
              <a:rPr lang="hr-HR" sz="2000" dirty="0"/>
              <a:t>perilica rublja, perilica suđa, sušilice, električne četkice za zube…</a:t>
            </a:r>
          </a:p>
          <a:p>
            <a:r>
              <a:rPr lang="hr-HR" sz="2000" dirty="0"/>
              <a:t>Mogu krasti osobne podatke – zato osobnih podataka treba stavljati u mjeri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5999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4590B1-ADF1-40FC-A3C2-ED07EDC3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hr-HR" sz="3700"/>
              <a:t>Pametni osobni asistenti – je li to stvarno pametno?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AE9538-8BFF-4A16-B043-CF171104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56" y="690493"/>
            <a:ext cx="4336412" cy="65046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B9574-7F11-4D46-9296-CE115AFB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hr-HR" sz="2000" dirty="0"/>
              <a:t>Google Asistent, Siri, </a:t>
            </a:r>
            <a:r>
              <a:rPr lang="hr-HR" sz="2000" dirty="0" err="1"/>
              <a:t>Bixby</a:t>
            </a:r>
            <a:r>
              <a:rPr lang="hr-HR" sz="2000" dirty="0"/>
              <a:t>, Amazon </a:t>
            </a:r>
            <a:r>
              <a:rPr lang="hr-HR" sz="2000" dirty="0" err="1"/>
              <a:t>Alexa</a:t>
            </a:r>
            <a:endParaRPr lang="hr-HR" sz="2000" dirty="0"/>
          </a:p>
          <a:p>
            <a:r>
              <a:rPr lang="hr-HR" sz="2000" dirty="0"/>
              <a:t>Nije poželjno govoriti osobne podatke – ostaje u Google bazi podataka (Google </a:t>
            </a:r>
            <a:r>
              <a:rPr lang="hr-HR" sz="2000" dirty="0" err="1"/>
              <a:t>Database</a:t>
            </a:r>
            <a:r>
              <a:rPr lang="hr-HR" sz="2000" dirty="0"/>
              <a:t>) – kad je u pitanju Google Asistent, ostali asistenti imaju svoje baze podataka</a:t>
            </a:r>
          </a:p>
        </p:txBody>
      </p:sp>
      <p:pic>
        <p:nvPicPr>
          <p:cNvPr id="3076" name="Picture 4" descr="Apple mijenja Siri, kako će sada zvučati? – Z NET">
            <a:extLst>
              <a:ext uri="{FF2B5EF4-FFF2-40B4-BE49-F238E27FC236}">
                <a16:creationId xmlns:a16="http://schemas.microsoft.com/office/drawing/2014/main" id="{710BFF66-1910-4FBF-BFD0-D4F7FF22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6141" y="1870584"/>
            <a:ext cx="2643834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w Bixby Update Completely Kills the Bixby Button When It&amp;#39;s Disabled">
            <a:extLst>
              <a:ext uri="{FF2B5EF4-FFF2-40B4-BE49-F238E27FC236}">
                <a16:creationId xmlns:a16="http://schemas.microsoft.com/office/drawing/2014/main" id="{493F5CBD-8A22-40EF-ABF7-91727967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2120" y="3419454"/>
            <a:ext cx="2079420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oogle Assistant, Aplikacije na Google Playu">
            <a:extLst>
              <a:ext uri="{FF2B5EF4-FFF2-40B4-BE49-F238E27FC236}">
                <a16:creationId xmlns:a16="http://schemas.microsoft.com/office/drawing/2014/main" id="{9337335A-2BF5-411D-8C99-263A608D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2053" y="4968316"/>
            <a:ext cx="1388004" cy="13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1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B8F621-3B4F-4F1F-957F-F2BE074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r-HR" sz="4000"/>
              <a:t>Međusobna slanja poruka, podataka, dokumenata, fotografija, videozapisa…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4747F7-8D01-427C-A5D5-D38CE3D6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hr-HR" sz="2400" dirty="0"/>
              <a:t>nikad dosta opreznosti</a:t>
            </a:r>
          </a:p>
          <a:p>
            <a:r>
              <a:rPr lang="hr-HR" sz="2400" dirty="0"/>
              <a:t>NE odgovarati na poruke prijetećeg sadržaja ili poruke nepoznatih brojeva (pogotovo ne iz drugih država)</a:t>
            </a:r>
          </a:p>
          <a:p>
            <a:r>
              <a:rPr lang="hr-HR" sz="2400" dirty="0"/>
              <a:t>ne koristiti sumnjive aplikacije za dopisivanje</a:t>
            </a:r>
          </a:p>
          <a:p>
            <a:r>
              <a:rPr lang="hr-HR" sz="2400" dirty="0"/>
              <a:t>poruke prijetećeg sadržaja prijaviti policiji ili osobi od povjerenja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9850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586</Words>
  <Application>Microsoft Office PowerPoint</Application>
  <PresentationFormat>Široki zaslon</PresentationFormat>
  <Paragraphs>56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Zaštita privatnosti na internetu i društvenim mrežama</vt:lpstr>
      <vt:lpstr>Sadržaj</vt:lpstr>
      <vt:lpstr>Privatnost na internetu – društvene mreže</vt:lpstr>
      <vt:lpstr>Privatni i javni profil na društvenim mrežama</vt:lpstr>
      <vt:lpstr>Kupovina putem interneta – i tu treba pažnja!</vt:lpstr>
      <vt:lpstr>Google certifikat stranice</vt:lpstr>
      <vt:lpstr>Upravljanja kućanskim aparatima putem interneta</vt:lpstr>
      <vt:lpstr>Pametni osobni asistenti – je li to stvarno pametno?</vt:lpstr>
      <vt:lpstr>Međusobna slanja poruka, podataka, dokumenata, fotografija, videozapisa…</vt:lpstr>
      <vt:lpstr>HVALA NA PAŽNJI</vt:lpstr>
      <vt:lpstr>Literatura</vt:lpstr>
      <vt:lpstr>Slijedi…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privatnosti na internetu i društvenim mrežama</dc:title>
  <dc:creator>Luka Cerovečki</dc:creator>
  <cp:lastModifiedBy>Fran Švaljek | Student</cp:lastModifiedBy>
  <cp:revision>2</cp:revision>
  <dcterms:created xsi:type="dcterms:W3CDTF">2022-02-02T18:41:51Z</dcterms:created>
  <dcterms:modified xsi:type="dcterms:W3CDTF">2022-02-08T08:36:17Z</dcterms:modified>
</cp:coreProperties>
</file>