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66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948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63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20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29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99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63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55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47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33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799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275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82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54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513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BFCF-1D61-455B-B00A-F82F34475FD3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CE39B7-501F-43FC-AA59-B49225C51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3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Lažne vijesti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72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72" y="1300766"/>
            <a:ext cx="4876197" cy="4876197"/>
          </a:xfrm>
        </p:spPr>
      </p:pic>
    </p:spTree>
    <p:extLst>
      <p:ext uri="{BB962C8B-B14F-4D97-AF65-F5344CB8AC3E}">
        <p14:creationId xmlns:p14="http://schemas.microsoft.com/office/powerpoint/2010/main" val="984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39" y="1191288"/>
            <a:ext cx="5126116" cy="4985675"/>
          </a:xfrm>
        </p:spPr>
      </p:pic>
    </p:spTree>
    <p:extLst>
      <p:ext uri="{BB962C8B-B14F-4D97-AF65-F5344CB8AC3E}">
        <p14:creationId xmlns:p14="http://schemas.microsoft.com/office/powerpoint/2010/main" val="24812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IZRADILA: Zara Horvat,6.a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61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300765"/>
            <a:ext cx="6838681" cy="6557235"/>
          </a:xfrm>
        </p:spPr>
      </p:pic>
    </p:spTree>
    <p:extLst>
      <p:ext uri="{BB962C8B-B14F-4D97-AF65-F5344CB8AC3E}">
        <p14:creationId xmlns:p14="http://schemas.microsoft.com/office/powerpoint/2010/main" val="15603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1276762"/>
            <a:ext cx="5010988" cy="4900201"/>
          </a:xfrm>
        </p:spPr>
      </p:pic>
    </p:spTree>
    <p:extLst>
      <p:ext uri="{BB962C8B-B14F-4D97-AF65-F5344CB8AC3E}">
        <p14:creationId xmlns:p14="http://schemas.microsoft.com/office/powerpoint/2010/main" val="31152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01" y="2133599"/>
            <a:ext cx="4150182" cy="4215369"/>
          </a:xfrm>
        </p:spPr>
      </p:pic>
    </p:spTree>
    <p:extLst>
      <p:ext uri="{BB962C8B-B14F-4D97-AF65-F5344CB8AC3E}">
        <p14:creationId xmlns:p14="http://schemas.microsoft.com/office/powerpoint/2010/main" val="27796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1" t="10874" r="986" b="3862"/>
          <a:stretch/>
        </p:blipFill>
        <p:spPr>
          <a:xfrm>
            <a:off x="3451538" y="1724874"/>
            <a:ext cx="4610637" cy="4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5" y="1651600"/>
            <a:ext cx="4348950" cy="4525363"/>
          </a:xfrm>
        </p:spPr>
      </p:pic>
    </p:spTree>
    <p:extLst>
      <p:ext uri="{BB962C8B-B14F-4D97-AF65-F5344CB8AC3E}">
        <p14:creationId xmlns:p14="http://schemas.microsoft.com/office/powerpoint/2010/main" val="1660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68" y="2133600"/>
            <a:ext cx="3837490" cy="3778250"/>
          </a:xfrm>
        </p:spPr>
      </p:pic>
    </p:spTree>
    <p:extLst>
      <p:ext uri="{BB962C8B-B14F-4D97-AF65-F5344CB8AC3E}">
        <p14:creationId xmlns:p14="http://schemas.microsoft.com/office/powerpoint/2010/main" val="8381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2133600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36570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2133600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26151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</TotalTime>
  <Words>6</Words>
  <Application>Microsoft Office PowerPoint</Application>
  <PresentationFormat>Široki zaslon</PresentationFormat>
  <Paragraphs>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Pramen</vt:lpstr>
      <vt:lpstr>Lažne vijesti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Lažne vijesti</dc:title>
  <dc:creator>Kruno</dc:creator>
  <cp:lastModifiedBy>Kruno</cp:lastModifiedBy>
  <cp:revision>3</cp:revision>
  <dcterms:created xsi:type="dcterms:W3CDTF">2022-02-06T13:36:45Z</dcterms:created>
  <dcterms:modified xsi:type="dcterms:W3CDTF">2022-02-06T13:51:37Z</dcterms:modified>
</cp:coreProperties>
</file>