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C95B7A-0EA6-4517-802B-EB89EDC91889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29D03EB3-5DC3-450C-A6E7-34250A7D1C11}">
      <dgm:prSet phldrT="[Tekst]"/>
      <dgm:spPr/>
      <dgm:t>
        <a:bodyPr/>
        <a:lstStyle/>
        <a:p>
          <a:r>
            <a:rPr lang="hr-HR" dirty="0" smtClean="0"/>
            <a:t>Tablica istinitosti funkcije identiteta</a:t>
          </a:r>
          <a:endParaRPr lang="hr-HR" dirty="0"/>
        </a:p>
      </dgm:t>
    </dgm:pt>
    <dgm:pt modelId="{6EDD4B3E-EB0C-4E07-B8FC-A1EEE543F0D2}" type="parTrans" cxnId="{7D7078EC-1284-4CB5-A9BB-E46DACD6E5ED}">
      <dgm:prSet/>
      <dgm:spPr/>
      <dgm:t>
        <a:bodyPr/>
        <a:lstStyle/>
        <a:p>
          <a:endParaRPr lang="hr-HR"/>
        </a:p>
      </dgm:t>
    </dgm:pt>
    <dgm:pt modelId="{6359C35E-E887-4DA3-9F37-BD492B314F85}" type="sibTrans" cxnId="{7D7078EC-1284-4CB5-A9BB-E46DACD6E5ED}">
      <dgm:prSet/>
      <dgm:spPr/>
      <dgm:t>
        <a:bodyPr/>
        <a:lstStyle/>
        <a:p>
          <a:endParaRPr lang="hr-HR"/>
        </a:p>
      </dgm:t>
    </dgm:pt>
    <dgm:pt modelId="{26BF4781-05B2-4CD9-894E-2B10C3DEBBBE}">
      <dgm:prSet phldrT="[Tekst]"/>
      <dgm:spPr/>
      <dgm:t>
        <a:bodyPr/>
        <a:lstStyle/>
        <a:p>
          <a:r>
            <a:rPr lang="hr-HR" dirty="0" smtClean="0"/>
            <a:t>A  B</a:t>
          </a:r>
          <a:endParaRPr lang="hr-HR" dirty="0"/>
        </a:p>
      </dgm:t>
    </dgm:pt>
    <dgm:pt modelId="{7A3CE447-E9A0-4715-AB4A-5E2C1E82B3C0}" type="parTrans" cxnId="{D047F807-D854-4F23-968E-FDCD0ECA1D42}">
      <dgm:prSet/>
      <dgm:spPr/>
      <dgm:t>
        <a:bodyPr/>
        <a:lstStyle/>
        <a:p>
          <a:endParaRPr lang="hr-HR"/>
        </a:p>
      </dgm:t>
    </dgm:pt>
    <dgm:pt modelId="{45016D28-89CF-412B-9C2B-A23ABDAA357C}" type="sibTrans" cxnId="{D047F807-D854-4F23-968E-FDCD0ECA1D42}">
      <dgm:prSet/>
      <dgm:spPr/>
      <dgm:t>
        <a:bodyPr/>
        <a:lstStyle/>
        <a:p>
          <a:endParaRPr lang="hr-HR"/>
        </a:p>
      </dgm:t>
    </dgm:pt>
    <dgm:pt modelId="{713923E5-8C28-4884-A446-CE3721106268}">
      <dgm:prSet phldrT="[Tekst]"/>
      <dgm:spPr/>
      <dgm:t>
        <a:bodyPr/>
        <a:lstStyle/>
        <a:p>
          <a:r>
            <a:rPr lang="hr-HR" dirty="0" smtClean="0"/>
            <a:t>Funkcija negacije</a:t>
          </a:r>
          <a:endParaRPr lang="hr-HR" dirty="0"/>
        </a:p>
      </dgm:t>
    </dgm:pt>
    <dgm:pt modelId="{647445A1-3E7A-45EE-99D3-75A67676E738}" type="parTrans" cxnId="{CC9BEF46-A595-46C1-AD9F-778802E62097}">
      <dgm:prSet/>
      <dgm:spPr/>
      <dgm:t>
        <a:bodyPr/>
        <a:lstStyle/>
        <a:p>
          <a:endParaRPr lang="hr-HR"/>
        </a:p>
      </dgm:t>
    </dgm:pt>
    <dgm:pt modelId="{CAE07B13-2244-43F8-A365-FC9C1DF9A07F}" type="sibTrans" cxnId="{CC9BEF46-A595-46C1-AD9F-778802E62097}">
      <dgm:prSet/>
      <dgm:spPr/>
      <dgm:t>
        <a:bodyPr/>
        <a:lstStyle/>
        <a:p>
          <a:endParaRPr lang="hr-HR"/>
        </a:p>
      </dgm:t>
    </dgm:pt>
    <dgm:pt modelId="{86D090D3-6B4F-46C2-9488-DBEF6BB57D80}">
      <dgm:prSet phldrT="[Tekst]"/>
      <dgm:spPr/>
      <dgm:t>
        <a:bodyPr/>
        <a:lstStyle/>
        <a:p>
          <a:r>
            <a:rPr lang="hr-HR" dirty="0" smtClean="0"/>
            <a:t>A  B</a:t>
          </a:r>
          <a:endParaRPr lang="hr-HR" dirty="0"/>
        </a:p>
      </dgm:t>
    </dgm:pt>
    <dgm:pt modelId="{C464CE6E-1F2F-4A41-8BAF-45FAD3249FDD}" type="parTrans" cxnId="{E037ADA9-4520-4933-9E5D-083889974EA5}">
      <dgm:prSet/>
      <dgm:spPr/>
      <dgm:t>
        <a:bodyPr/>
        <a:lstStyle/>
        <a:p>
          <a:endParaRPr lang="hr-HR"/>
        </a:p>
      </dgm:t>
    </dgm:pt>
    <dgm:pt modelId="{0243E70A-7772-4F9A-8A9C-21B88EBD156E}" type="sibTrans" cxnId="{E037ADA9-4520-4933-9E5D-083889974EA5}">
      <dgm:prSet/>
      <dgm:spPr/>
      <dgm:t>
        <a:bodyPr/>
        <a:lstStyle/>
        <a:p>
          <a:endParaRPr lang="hr-HR"/>
        </a:p>
      </dgm:t>
    </dgm:pt>
    <dgm:pt modelId="{2852641F-C1A8-49DF-AB0D-466E54084648}">
      <dgm:prSet phldrT="[Tekst]"/>
      <dgm:spPr/>
      <dgm:t>
        <a:bodyPr/>
        <a:lstStyle/>
        <a:p>
          <a:r>
            <a:rPr lang="hr-HR" dirty="0" smtClean="0"/>
            <a:t>Funkcija I (AND)</a:t>
          </a:r>
          <a:endParaRPr lang="hr-HR" dirty="0"/>
        </a:p>
      </dgm:t>
    </dgm:pt>
    <dgm:pt modelId="{E6E193B2-785D-47B6-A808-02510069F626}" type="parTrans" cxnId="{34706871-F139-4BA8-BE23-E2E12BD62B4B}">
      <dgm:prSet/>
      <dgm:spPr/>
      <dgm:t>
        <a:bodyPr/>
        <a:lstStyle/>
        <a:p>
          <a:endParaRPr lang="hr-HR"/>
        </a:p>
      </dgm:t>
    </dgm:pt>
    <dgm:pt modelId="{FF288FAB-B0FD-43D2-837D-E42ED5670359}" type="sibTrans" cxnId="{34706871-F139-4BA8-BE23-E2E12BD62B4B}">
      <dgm:prSet/>
      <dgm:spPr/>
      <dgm:t>
        <a:bodyPr/>
        <a:lstStyle/>
        <a:p>
          <a:endParaRPr lang="hr-HR"/>
        </a:p>
      </dgm:t>
    </dgm:pt>
    <dgm:pt modelId="{6EB6CE30-0668-4E0C-AB57-49690B0F2374}">
      <dgm:prSet phldrT="[Tekst]" custT="1"/>
      <dgm:spPr/>
      <dgm:t>
        <a:bodyPr/>
        <a:lstStyle/>
        <a:p>
          <a:r>
            <a:rPr lang="hr-HR" sz="1600" dirty="0" smtClean="0"/>
            <a:t>A  B  C</a:t>
          </a:r>
          <a:endParaRPr lang="hr-HR" sz="1600" dirty="0"/>
        </a:p>
      </dgm:t>
    </dgm:pt>
    <dgm:pt modelId="{D3E6C047-0D8E-4078-AE4A-E479985AC0C9}" type="parTrans" cxnId="{57F533F2-3669-4F32-8E22-113608C7FA13}">
      <dgm:prSet/>
      <dgm:spPr/>
      <dgm:t>
        <a:bodyPr/>
        <a:lstStyle/>
        <a:p>
          <a:endParaRPr lang="hr-HR"/>
        </a:p>
      </dgm:t>
    </dgm:pt>
    <dgm:pt modelId="{000A7BD2-767A-4803-B243-46F84106703B}" type="sibTrans" cxnId="{57F533F2-3669-4F32-8E22-113608C7FA13}">
      <dgm:prSet/>
      <dgm:spPr/>
      <dgm:t>
        <a:bodyPr/>
        <a:lstStyle/>
        <a:p>
          <a:endParaRPr lang="hr-HR"/>
        </a:p>
      </dgm:t>
    </dgm:pt>
    <dgm:pt modelId="{B7655F22-4146-42D6-9CFA-E6630249F959}">
      <dgm:prSet phldrT="[Tekst]"/>
      <dgm:spPr/>
      <dgm:t>
        <a:bodyPr/>
        <a:lstStyle/>
        <a:p>
          <a:r>
            <a:rPr lang="hr-HR" dirty="0" smtClean="0"/>
            <a:t>1  </a:t>
          </a:r>
          <a:r>
            <a:rPr lang="hr-HR" dirty="0" err="1" smtClean="0"/>
            <a:t>1</a:t>
          </a:r>
          <a:endParaRPr lang="hr-HR" dirty="0"/>
        </a:p>
      </dgm:t>
    </dgm:pt>
    <dgm:pt modelId="{78227D0B-3F54-421F-B9E4-942C5ED1F7D9}" type="parTrans" cxnId="{A19112CA-BDC1-4FAC-BC28-3F0F7DC6B4D7}">
      <dgm:prSet/>
      <dgm:spPr/>
      <dgm:t>
        <a:bodyPr/>
        <a:lstStyle/>
        <a:p>
          <a:endParaRPr lang="hr-HR"/>
        </a:p>
      </dgm:t>
    </dgm:pt>
    <dgm:pt modelId="{DE05350F-3CFA-4B92-8C66-8C5BE03CAE0D}" type="sibTrans" cxnId="{A19112CA-BDC1-4FAC-BC28-3F0F7DC6B4D7}">
      <dgm:prSet/>
      <dgm:spPr/>
      <dgm:t>
        <a:bodyPr/>
        <a:lstStyle/>
        <a:p>
          <a:endParaRPr lang="hr-HR"/>
        </a:p>
      </dgm:t>
    </dgm:pt>
    <dgm:pt modelId="{D490F296-27FA-4E25-9A0E-5CE8226DCF6A}">
      <dgm:prSet phldrT="[Tekst]"/>
      <dgm:spPr/>
      <dgm:t>
        <a:bodyPr/>
        <a:lstStyle/>
        <a:p>
          <a:r>
            <a:rPr lang="hr-HR" dirty="0" smtClean="0"/>
            <a:t>0  </a:t>
          </a:r>
          <a:r>
            <a:rPr lang="hr-HR" dirty="0" err="1" smtClean="0"/>
            <a:t>0</a:t>
          </a:r>
          <a:endParaRPr lang="hr-HR" dirty="0"/>
        </a:p>
      </dgm:t>
    </dgm:pt>
    <dgm:pt modelId="{2F7C3326-015E-4A26-8AD0-5B47EAD15065}" type="parTrans" cxnId="{B7C86ACD-FAB1-4EC8-88A9-B56E0CA20645}">
      <dgm:prSet/>
      <dgm:spPr/>
      <dgm:t>
        <a:bodyPr/>
        <a:lstStyle/>
        <a:p>
          <a:endParaRPr lang="hr-HR"/>
        </a:p>
      </dgm:t>
    </dgm:pt>
    <dgm:pt modelId="{BA4A7269-25FF-466E-BF2C-6337DFD1B4D0}" type="sibTrans" cxnId="{B7C86ACD-FAB1-4EC8-88A9-B56E0CA20645}">
      <dgm:prSet/>
      <dgm:spPr/>
      <dgm:t>
        <a:bodyPr/>
        <a:lstStyle/>
        <a:p>
          <a:endParaRPr lang="hr-HR"/>
        </a:p>
      </dgm:t>
    </dgm:pt>
    <dgm:pt modelId="{50D86E93-B8FE-4A23-BF17-F8A6417C247F}">
      <dgm:prSet phldrT="[Tekst]"/>
      <dgm:spPr/>
      <dgm:t>
        <a:bodyPr/>
        <a:lstStyle/>
        <a:p>
          <a:r>
            <a:rPr lang="hr-HR" dirty="0" smtClean="0"/>
            <a:t>1  0</a:t>
          </a:r>
          <a:endParaRPr lang="hr-HR" dirty="0"/>
        </a:p>
      </dgm:t>
    </dgm:pt>
    <dgm:pt modelId="{3BA7B4B7-2BC8-4F77-8AED-AE80011E05FE}" type="parTrans" cxnId="{CAAAE014-6702-4384-B165-B45FDEE9ADB8}">
      <dgm:prSet/>
      <dgm:spPr/>
      <dgm:t>
        <a:bodyPr/>
        <a:lstStyle/>
        <a:p>
          <a:endParaRPr lang="hr-HR"/>
        </a:p>
      </dgm:t>
    </dgm:pt>
    <dgm:pt modelId="{60BB69D5-BFE5-4B43-8425-AB219EC7D184}" type="sibTrans" cxnId="{CAAAE014-6702-4384-B165-B45FDEE9ADB8}">
      <dgm:prSet/>
      <dgm:spPr/>
      <dgm:t>
        <a:bodyPr/>
        <a:lstStyle/>
        <a:p>
          <a:endParaRPr lang="hr-HR"/>
        </a:p>
      </dgm:t>
    </dgm:pt>
    <dgm:pt modelId="{02A4DAD4-319C-448B-8A7E-031D0B67702C}">
      <dgm:prSet phldrT="[Tekst]"/>
      <dgm:spPr/>
      <dgm:t>
        <a:bodyPr/>
        <a:lstStyle/>
        <a:p>
          <a:r>
            <a:rPr lang="hr-HR" dirty="0" smtClean="0"/>
            <a:t>0  1</a:t>
          </a:r>
          <a:endParaRPr lang="hr-HR" dirty="0"/>
        </a:p>
      </dgm:t>
    </dgm:pt>
    <dgm:pt modelId="{431357D6-45F5-4A78-955B-74E0578135D8}" type="parTrans" cxnId="{44F84AD7-58E9-4228-BEDD-3AC9BE2CD574}">
      <dgm:prSet/>
      <dgm:spPr/>
      <dgm:t>
        <a:bodyPr/>
        <a:lstStyle/>
        <a:p>
          <a:endParaRPr lang="hr-HR"/>
        </a:p>
      </dgm:t>
    </dgm:pt>
    <dgm:pt modelId="{3027A7F8-155A-47ED-B848-36B757CE78E3}" type="sibTrans" cxnId="{44F84AD7-58E9-4228-BEDD-3AC9BE2CD574}">
      <dgm:prSet/>
      <dgm:spPr/>
      <dgm:t>
        <a:bodyPr/>
        <a:lstStyle/>
        <a:p>
          <a:endParaRPr lang="hr-HR"/>
        </a:p>
      </dgm:t>
    </dgm:pt>
    <dgm:pt modelId="{3524B4B3-5C28-486D-B9B1-3C3A44F80991}">
      <dgm:prSet phldrT="[Tekst]"/>
      <dgm:spPr/>
      <dgm:t>
        <a:bodyPr/>
        <a:lstStyle/>
        <a:p>
          <a:r>
            <a:rPr lang="hr-HR" dirty="0" smtClean="0"/>
            <a:t>A  B  C</a:t>
          </a:r>
          <a:endParaRPr lang="hr-HR" dirty="0"/>
        </a:p>
      </dgm:t>
    </dgm:pt>
    <dgm:pt modelId="{CE0F5BB4-1D02-43E6-A7A0-260FF26C8A58}" type="sibTrans" cxnId="{4471F60B-205D-4E61-8784-9FCF6064299E}">
      <dgm:prSet/>
      <dgm:spPr/>
      <dgm:t>
        <a:bodyPr/>
        <a:lstStyle/>
        <a:p>
          <a:endParaRPr lang="hr-HR"/>
        </a:p>
      </dgm:t>
    </dgm:pt>
    <dgm:pt modelId="{08B4A193-59A3-487B-AA13-EFFBB0C86350}" type="parTrans" cxnId="{4471F60B-205D-4E61-8784-9FCF6064299E}">
      <dgm:prSet/>
      <dgm:spPr/>
      <dgm:t>
        <a:bodyPr/>
        <a:lstStyle/>
        <a:p>
          <a:endParaRPr lang="hr-HR"/>
        </a:p>
      </dgm:t>
    </dgm:pt>
    <dgm:pt modelId="{93C75712-E7E2-42BC-ABD3-8188497486D4}">
      <dgm:prSet phldrT="[Tekst]"/>
      <dgm:spPr/>
      <dgm:t>
        <a:bodyPr/>
        <a:lstStyle/>
        <a:p>
          <a:r>
            <a:rPr lang="hr-HR" dirty="0" smtClean="0"/>
            <a:t>Funkcija ILI (OR),</a:t>
          </a:r>
          <a:endParaRPr lang="hr-HR" dirty="0"/>
        </a:p>
      </dgm:t>
    </dgm:pt>
    <dgm:pt modelId="{1EEA3CD5-539D-4E26-B8DD-E8075E3D29C5}" type="sibTrans" cxnId="{71CFC25F-CC30-4810-BF50-531C51149A17}">
      <dgm:prSet/>
      <dgm:spPr/>
      <dgm:t>
        <a:bodyPr/>
        <a:lstStyle/>
        <a:p>
          <a:endParaRPr lang="hr-HR"/>
        </a:p>
      </dgm:t>
    </dgm:pt>
    <dgm:pt modelId="{D4A8DA3B-12E1-4566-8F03-A9A6136A752F}" type="parTrans" cxnId="{71CFC25F-CC30-4810-BF50-531C51149A17}">
      <dgm:prSet/>
      <dgm:spPr/>
      <dgm:t>
        <a:bodyPr/>
        <a:lstStyle/>
        <a:p>
          <a:endParaRPr lang="hr-HR"/>
        </a:p>
      </dgm:t>
    </dgm:pt>
    <dgm:pt modelId="{FDE82B66-7AD5-4069-9CB6-9B72D40FAE78}">
      <dgm:prSet phldrT="[Tekst]" custT="1"/>
      <dgm:spPr/>
      <dgm:t>
        <a:bodyPr/>
        <a:lstStyle/>
        <a:p>
          <a:r>
            <a:rPr lang="hr-HR" sz="1600" smtClean="0"/>
            <a:t>1  1  1</a:t>
          </a:r>
          <a:endParaRPr lang="hr-HR" sz="1600" dirty="0"/>
        </a:p>
      </dgm:t>
    </dgm:pt>
    <dgm:pt modelId="{D0FF192A-0037-425E-B888-CCFFE842DECC}" type="parTrans" cxnId="{B4A5F61C-366D-4D0E-B374-B1EF54E92A3F}">
      <dgm:prSet/>
      <dgm:spPr/>
      <dgm:t>
        <a:bodyPr/>
        <a:lstStyle/>
        <a:p>
          <a:endParaRPr lang="hr-HR"/>
        </a:p>
      </dgm:t>
    </dgm:pt>
    <dgm:pt modelId="{2DF8223A-6708-4E38-89B9-DF6C77758763}" type="sibTrans" cxnId="{B4A5F61C-366D-4D0E-B374-B1EF54E92A3F}">
      <dgm:prSet/>
      <dgm:spPr/>
      <dgm:t>
        <a:bodyPr/>
        <a:lstStyle/>
        <a:p>
          <a:endParaRPr lang="hr-HR"/>
        </a:p>
      </dgm:t>
    </dgm:pt>
    <dgm:pt modelId="{067AB438-1FED-4F45-88BA-87AC0D636CA4}">
      <dgm:prSet phldrT="[Tekst]" custT="1"/>
      <dgm:spPr/>
      <dgm:t>
        <a:bodyPr/>
        <a:lstStyle/>
        <a:p>
          <a:r>
            <a:rPr lang="hr-HR" sz="1600" smtClean="0"/>
            <a:t>1  0  0</a:t>
          </a:r>
          <a:endParaRPr lang="hr-HR" sz="1600" dirty="0"/>
        </a:p>
      </dgm:t>
    </dgm:pt>
    <dgm:pt modelId="{95FA1A8D-A0DB-4C3B-ABFB-6CADAF3D36E1}" type="parTrans" cxnId="{CC0702EA-1BD7-45A2-8958-1EF10A50DDDD}">
      <dgm:prSet/>
      <dgm:spPr/>
      <dgm:t>
        <a:bodyPr/>
        <a:lstStyle/>
        <a:p>
          <a:endParaRPr lang="hr-HR"/>
        </a:p>
      </dgm:t>
    </dgm:pt>
    <dgm:pt modelId="{8BF769D6-376E-464C-8F79-A853FF25D6A3}" type="sibTrans" cxnId="{CC0702EA-1BD7-45A2-8958-1EF10A50DDDD}">
      <dgm:prSet/>
      <dgm:spPr/>
      <dgm:t>
        <a:bodyPr/>
        <a:lstStyle/>
        <a:p>
          <a:endParaRPr lang="hr-HR"/>
        </a:p>
      </dgm:t>
    </dgm:pt>
    <dgm:pt modelId="{1E0E00D3-4877-49F1-BF34-95B1A8C571A0}">
      <dgm:prSet phldrT="[Tekst]" custT="1"/>
      <dgm:spPr/>
      <dgm:t>
        <a:bodyPr/>
        <a:lstStyle/>
        <a:p>
          <a:r>
            <a:rPr lang="hr-HR" sz="1600" dirty="0" smtClean="0"/>
            <a:t>0  1  0</a:t>
          </a:r>
          <a:endParaRPr lang="hr-HR" sz="1600" dirty="0"/>
        </a:p>
      </dgm:t>
    </dgm:pt>
    <dgm:pt modelId="{6144C803-84AE-4BE9-AF94-03B6C9DEE8E1}" type="parTrans" cxnId="{FF4D3A1C-36B5-4F0A-B076-BD1FFB014C89}">
      <dgm:prSet/>
      <dgm:spPr/>
      <dgm:t>
        <a:bodyPr/>
        <a:lstStyle/>
        <a:p>
          <a:endParaRPr lang="hr-HR"/>
        </a:p>
      </dgm:t>
    </dgm:pt>
    <dgm:pt modelId="{1EFC15B9-812F-4D5E-8587-9A830B8042E7}" type="sibTrans" cxnId="{FF4D3A1C-36B5-4F0A-B076-BD1FFB014C89}">
      <dgm:prSet/>
      <dgm:spPr/>
      <dgm:t>
        <a:bodyPr/>
        <a:lstStyle/>
        <a:p>
          <a:endParaRPr lang="hr-HR"/>
        </a:p>
      </dgm:t>
    </dgm:pt>
    <dgm:pt modelId="{6752560A-39F8-470D-A4B0-0F66DC580FA0}">
      <dgm:prSet phldrT="[Tekst]"/>
      <dgm:spPr/>
      <dgm:t>
        <a:bodyPr/>
        <a:lstStyle/>
        <a:p>
          <a:endParaRPr lang="hr-HR" sz="1200" dirty="0"/>
        </a:p>
      </dgm:t>
    </dgm:pt>
    <dgm:pt modelId="{CA028F5D-D9AD-41DE-9B1B-1335EA7FDCEB}" type="parTrans" cxnId="{65189F75-3296-4C66-A907-2CE9583E2A6A}">
      <dgm:prSet/>
      <dgm:spPr/>
      <dgm:t>
        <a:bodyPr/>
        <a:lstStyle/>
        <a:p>
          <a:endParaRPr lang="hr-HR"/>
        </a:p>
      </dgm:t>
    </dgm:pt>
    <dgm:pt modelId="{36B8FCDE-D101-43FF-94E8-291E9B235A19}" type="sibTrans" cxnId="{65189F75-3296-4C66-A907-2CE9583E2A6A}">
      <dgm:prSet/>
      <dgm:spPr/>
      <dgm:t>
        <a:bodyPr/>
        <a:lstStyle/>
        <a:p>
          <a:endParaRPr lang="hr-HR"/>
        </a:p>
      </dgm:t>
    </dgm:pt>
    <dgm:pt modelId="{E243D723-7E5B-4C3A-81D9-138EA208B33F}">
      <dgm:prSet phldrT="[Tekst]" custT="1"/>
      <dgm:spPr/>
      <dgm:t>
        <a:bodyPr/>
        <a:lstStyle/>
        <a:p>
          <a:endParaRPr lang="hr-HR" sz="1600" dirty="0"/>
        </a:p>
      </dgm:t>
    </dgm:pt>
    <dgm:pt modelId="{6016F38C-01FB-47C5-8C79-D0990343CB41}" type="parTrans" cxnId="{B5E8657A-D392-4DEF-9AB5-2672BAC40224}">
      <dgm:prSet/>
      <dgm:spPr/>
      <dgm:t>
        <a:bodyPr/>
        <a:lstStyle/>
        <a:p>
          <a:endParaRPr lang="hr-HR"/>
        </a:p>
      </dgm:t>
    </dgm:pt>
    <dgm:pt modelId="{C8C310FC-7DD2-48B8-9F46-6A17CC1E5FB6}" type="sibTrans" cxnId="{B5E8657A-D392-4DEF-9AB5-2672BAC40224}">
      <dgm:prSet/>
      <dgm:spPr/>
      <dgm:t>
        <a:bodyPr/>
        <a:lstStyle/>
        <a:p>
          <a:endParaRPr lang="hr-HR"/>
        </a:p>
      </dgm:t>
    </dgm:pt>
    <dgm:pt modelId="{35ADB657-EEDA-43B3-829F-4474CCFE969D}">
      <dgm:prSet phldrT="[Tekst]" custT="1"/>
      <dgm:spPr/>
      <dgm:t>
        <a:bodyPr/>
        <a:lstStyle/>
        <a:p>
          <a:endParaRPr lang="hr-HR" sz="1600" dirty="0"/>
        </a:p>
      </dgm:t>
    </dgm:pt>
    <dgm:pt modelId="{3E071D9C-DEA3-4E23-8BD3-724162034B09}" type="parTrans" cxnId="{A5135627-BDD1-47C6-930F-DB6AD20F370C}">
      <dgm:prSet/>
      <dgm:spPr/>
      <dgm:t>
        <a:bodyPr/>
        <a:lstStyle/>
        <a:p>
          <a:endParaRPr lang="hr-HR"/>
        </a:p>
      </dgm:t>
    </dgm:pt>
    <dgm:pt modelId="{BE558FED-9B1F-400F-B42E-DEE56BDABD11}" type="sibTrans" cxnId="{A5135627-BDD1-47C6-930F-DB6AD20F370C}">
      <dgm:prSet/>
      <dgm:spPr/>
      <dgm:t>
        <a:bodyPr/>
        <a:lstStyle/>
        <a:p>
          <a:endParaRPr lang="hr-HR"/>
        </a:p>
      </dgm:t>
    </dgm:pt>
    <dgm:pt modelId="{BD50A776-6AE6-4FB8-B9C2-49620E3D63CB}">
      <dgm:prSet phldrT="[Tekst]" custT="1"/>
      <dgm:spPr/>
      <dgm:t>
        <a:bodyPr/>
        <a:lstStyle/>
        <a:p>
          <a:r>
            <a:rPr lang="hr-HR" sz="1600" dirty="0" smtClean="0"/>
            <a:t>0  </a:t>
          </a:r>
          <a:r>
            <a:rPr lang="hr-HR" sz="1600" dirty="0" err="1" smtClean="0"/>
            <a:t>0</a:t>
          </a:r>
          <a:r>
            <a:rPr lang="hr-HR" sz="1600" dirty="0" smtClean="0"/>
            <a:t>  </a:t>
          </a:r>
          <a:r>
            <a:rPr lang="hr-HR" sz="1600" dirty="0" err="1" smtClean="0"/>
            <a:t>0</a:t>
          </a:r>
          <a:endParaRPr lang="hr-HR" sz="1600" dirty="0"/>
        </a:p>
      </dgm:t>
    </dgm:pt>
    <dgm:pt modelId="{271DBEE2-3EF5-45E5-93B2-55925FFEFA95}" type="parTrans" cxnId="{2F8CA025-5B48-42D8-9C76-80BE83FF0319}">
      <dgm:prSet/>
      <dgm:spPr/>
      <dgm:t>
        <a:bodyPr/>
        <a:lstStyle/>
        <a:p>
          <a:endParaRPr lang="hr-HR"/>
        </a:p>
      </dgm:t>
    </dgm:pt>
    <dgm:pt modelId="{7D9623E5-DEF9-4665-9A78-6B795A71AD0B}" type="sibTrans" cxnId="{2F8CA025-5B48-42D8-9C76-80BE83FF0319}">
      <dgm:prSet/>
      <dgm:spPr/>
      <dgm:t>
        <a:bodyPr/>
        <a:lstStyle/>
        <a:p>
          <a:endParaRPr lang="hr-HR"/>
        </a:p>
      </dgm:t>
    </dgm:pt>
    <dgm:pt modelId="{22F67C71-C736-4CB1-AFF7-B0E4BAB4BE55}">
      <dgm:prSet phldrT="[Tekst]"/>
      <dgm:spPr/>
      <dgm:t>
        <a:bodyPr/>
        <a:lstStyle/>
        <a:p>
          <a:endParaRPr lang="hr-HR" dirty="0"/>
        </a:p>
      </dgm:t>
    </dgm:pt>
    <dgm:pt modelId="{426597EA-0562-4C1E-B547-AECE93A266B1}" type="parTrans" cxnId="{AEC5480C-9FC9-49FB-9B30-42A0BA26A277}">
      <dgm:prSet/>
      <dgm:spPr/>
      <dgm:t>
        <a:bodyPr/>
        <a:lstStyle/>
        <a:p>
          <a:endParaRPr lang="hr-HR"/>
        </a:p>
      </dgm:t>
    </dgm:pt>
    <dgm:pt modelId="{3A88C640-7292-42D1-9073-2FAD6DB92943}" type="sibTrans" cxnId="{AEC5480C-9FC9-49FB-9B30-42A0BA26A277}">
      <dgm:prSet/>
      <dgm:spPr/>
      <dgm:t>
        <a:bodyPr/>
        <a:lstStyle/>
        <a:p>
          <a:endParaRPr lang="hr-HR"/>
        </a:p>
      </dgm:t>
    </dgm:pt>
    <dgm:pt modelId="{AF40382B-389D-4E4A-8B83-5D77DBDF9BBF}">
      <dgm:prSet phldrT="[Tekst]"/>
      <dgm:spPr/>
      <dgm:t>
        <a:bodyPr/>
        <a:lstStyle/>
        <a:p>
          <a:r>
            <a:rPr lang="hr-HR" dirty="0" smtClean="0"/>
            <a:t>1  </a:t>
          </a:r>
          <a:r>
            <a:rPr lang="hr-HR" dirty="0" err="1" smtClean="0"/>
            <a:t>1</a:t>
          </a:r>
          <a:r>
            <a:rPr lang="hr-HR" dirty="0" smtClean="0"/>
            <a:t>  </a:t>
          </a:r>
          <a:r>
            <a:rPr lang="hr-HR" dirty="0" err="1" smtClean="0"/>
            <a:t>1</a:t>
          </a:r>
          <a:endParaRPr lang="hr-HR" dirty="0"/>
        </a:p>
      </dgm:t>
    </dgm:pt>
    <dgm:pt modelId="{4F544AB1-B7D5-4095-8600-D6F0A93B265B}" type="parTrans" cxnId="{08453D32-26BF-4E26-A334-2CAB53C00FD7}">
      <dgm:prSet/>
      <dgm:spPr/>
      <dgm:t>
        <a:bodyPr/>
        <a:lstStyle/>
        <a:p>
          <a:endParaRPr lang="hr-HR"/>
        </a:p>
      </dgm:t>
    </dgm:pt>
    <dgm:pt modelId="{4BDF20C1-F083-42F6-915C-8DF08DA001ED}" type="sibTrans" cxnId="{08453D32-26BF-4E26-A334-2CAB53C00FD7}">
      <dgm:prSet/>
      <dgm:spPr/>
      <dgm:t>
        <a:bodyPr/>
        <a:lstStyle/>
        <a:p>
          <a:endParaRPr lang="hr-HR"/>
        </a:p>
      </dgm:t>
    </dgm:pt>
    <dgm:pt modelId="{5DEF441B-6323-4519-83B8-53838F8AF7B5}">
      <dgm:prSet phldrT="[Tekst]"/>
      <dgm:spPr/>
      <dgm:t>
        <a:bodyPr/>
        <a:lstStyle/>
        <a:p>
          <a:r>
            <a:rPr lang="hr-HR" dirty="0" smtClean="0"/>
            <a:t>1  0  1</a:t>
          </a:r>
          <a:endParaRPr lang="hr-HR" dirty="0"/>
        </a:p>
      </dgm:t>
    </dgm:pt>
    <dgm:pt modelId="{B25ADABC-800D-4101-A4FA-B636B4E1414C}" type="parTrans" cxnId="{878EFA6E-6EBB-45C2-B6A1-45E63516247B}">
      <dgm:prSet/>
      <dgm:spPr/>
      <dgm:t>
        <a:bodyPr/>
        <a:lstStyle/>
        <a:p>
          <a:endParaRPr lang="hr-HR"/>
        </a:p>
      </dgm:t>
    </dgm:pt>
    <dgm:pt modelId="{113A463F-88F1-4C27-9721-532C488B0A2D}" type="sibTrans" cxnId="{878EFA6E-6EBB-45C2-B6A1-45E63516247B}">
      <dgm:prSet/>
      <dgm:spPr/>
      <dgm:t>
        <a:bodyPr/>
        <a:lstStyle/>
        <a:p>
          <a:endParaRPr lang="hr-HR"/>
        </a:p>
      </dgm:t>
    </dgm:pt>
    <dgm:pt modelId="{7B05ED79-7CF4-46D9-91C0-3D7B41E66D6F}">
      <dgm:prSet phldrT="[Tekst]"/>
      <dgm:spPr/>
      <dgm:t>
        <a:bodyPr/>
        <a:lstStyle/>
        <a:p>
          <a:r>
            <a:rPr lang="hr-HR" dirty="0" smtClean="0"/>
            <a:t>0  1  </a:t>
          </a:r>
          <a:r>
            <a:rPr lang="hr-HR" dirty="0" err="1" smtClean="0"/>
            <a:t>1</a:t>
          </a:r>
          <a:endParaRPr lang="hr-HR" dirty="0"/>
        </a:p>
      </dgm:t>
    </dgm:pt>
    <dgm:pt modelId="{F60DA97F-FBC0-4125-946D-B86214BF2370}" type="parTrans" cxnId="{9F1D8E48-C582-4043-9E51-AF1CE7D22C54}">
      <dgm:prSet/>
      <dgm:spPr/>
      <dgm:t>
        <a:bodyPr/>
        <a:lstStyle/>
        <a:p>
          <a:endParaRPr lang="hr-HR"/>
        </a:p>
      </dgm:t>
    </dgm:pt>
    <dgm:pt modelId="{E37B057B-3D27-4568-B175-478DE1D4F90A}" type="sibTrans" cxnId="{9F1D8E48-C582-4043-9E51-AF1CE7D22C54}">
      <dgm:prSet/>
      <dgm:spPr/>
      <dgm:t>
        <a:bodyPr/>
        <a:lstStyle/>
        <a:p>
          <a:endParaRPr lang="hr-HR"/>
        </a:p>
      </dgm:t>
    </dgm:pt>
    <dgm:pt modelId="{12D267BC-44C2-4756-A3DB-740C08F00AF6}" type="pres">
      <dgm:prSet presAssocID="{FFC95B7A-0EA6-4517-802B-EB89EDC9188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2B7B639-E0A9-4DAF-8D16-99A86B0D0D06}" type="pres">
      <dgm:prSet presAssocID="{FFC95B7A-0EA6-4517-802B-EB89EDC91889}" presName="children" presStyleCnt="0"/>
      <dgm:spPr/>
    </dgm:pt>
    <dgm:pt modelId="{9CE4D6DB-9417-4B79-B7E7-5F4E039FE0B0}" type="pres">
      <dgm:prSet presAssocID="{FFC95B7A-0EA6-4517-802B-EB89EDC91889}" presName="child1group" presStyleCnt="0"/>
      <dgm:spPr/>
    </dgm:pt>
    <dgm:pt modelId="{BB80F411-86FE-4013-9128-07FC2BA061AB}" type="pres">
      <dgm:prSet presAssocID="{FFC95B7A-0EA6-4517-802B-EB89EDC91889}" presName="child1" presStyleLbl="bgAcc1" presStyleIdx="0" presStyleCnt="4" custLinFactNeighborX="-14072" custLinFactNeighborY="-11434"/>
      <dgm:spPr/>
      <dgm:t>
        <a:bodyPr/>
        <a:lstStyle/>
        <a:p>
          <a:endParaRPr lang="hr-HR"/>
        </a:p>
      </dgm:t>
    </dgm:pt>
    <dgm:pt modelId="{4515A027-851C-48EB-90F5-06E86D278483}" type="pres">
      <dgm:prSet presAssocID="{FFC95B7A-0EA6-4517-802B-EB89EDC9188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B3884A-D140-4DA6-A892-15D507859A9C}" type="pres">
      <dgm:prSet presAssocID="{FFC95B7A-0EA6-4517-802B-EB89EDC91889}" presName="child2group" presStyleCnt="0"/>
      <dgm:spPr/>
    </dgm:pt>
    <dgm:pt modelId="{679E90C1-A6E7-4C8D-BD09-C4799690FE76}" type="pres">
      <dgm:prSet presAssocID="{FFC95B7A-0EA6-4517-802B-EB89EDC91889}" presName="child2" presStyleLbl="bgAcc1" presStyleIdx="1" presStyleCnt="4" custLinFactNeighborX="11006" custLinFactNeighborY="-11434"/>
      <dgm:spPr/>
      <dgm:t>
        <a:bodyPr/>
        <a:lstStyle/>
        <a:p>
          <a:endParaRPr lang="hr-HR"/>
        </a:p>
      </dgm:t>
    </dgm:pt>
    <dgm:pt modelId="{9C926F73-4144-464D-81CE-92086D96BB24}" type="pres">
      <dgm:prSet presAssocID="{FFC95B7A-0EA6-4517-802B-EB89EDC9188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499CF5-0E15-49F4-A810-A3078D45F40C}" type="pres">
      <dgm:prSet presAssocID="{FFC95B7A-0EA6-4517-802B-EB89EDC91889}" presName="child3group" presStyleCnt="0"/>
      <dgm:spPr/>
    </dgm:pt>
    <dgm:pt modelId="{ACF415EE-212F-4309-B7AB-60EA3DB1CD27}" type="pres">
      <dgm:prSet presAssocID="{FFC95B7A-0EA6-4517-802B-EB89EDC91889}" presName="child3" presStyleLbl="bgAcc1" presStyleIdx="2" presStyleCnt="4" custScaleY="117069" custLinFactNeighborX="18281" custLinFactNeighborY="6947"/>
      <dgm:spPr/>
      <dgm:t>
        <a:bodyPr/>
        <a:lstStyle/>
        <a:p>
          <a:endParaRPr lang="hr-HR"/>
        </a:p>
      </dgm:t>
    </dgm:pt>
    <dgm:pt modelId="{6FFB7C74-481F-49CC-88A8-C4043744FC47}" type="pres">
      <dgm:prSet presAssocID="{FFC95B7A-0EA6-4517-802B-EB89EDC9188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82E96B-1933-4FBA-BB69-CB8BAD2F67F6}" type="pres">
      <dgm:prSet presAssocID="{FFC95B7A-0EA6-4517-802B-EB89EDC91889}" presName="child4group" presStyleCnt="0"/>
      <dgm:spPr/>
    </dgm:pt>
    <dgm:pt modelId="{E6927F9D-8B3C-4D30-85FA-6F9CF8A4A88A}" type="pres">
      <dgm:prSet presAssocID="{FFC95B7A-0EA6-4517-802B-EB89EDC91889}" presName="child4" presStyleLbl="bgAcc1" presStyleIdx="3" presStyleCnt="4" custScaleX="92978" custScaleY="127680" custLinFactNeighborX="-10986" custLinFactNeighborY="-9565"/>
      <dgm:spPr/>
      <dgm:t>
        <a:bodyPr/>
        <a:lstStyle/>
        <a:p>
          <a:endParaRPr lang="hr-HR"/>
        </a:p>
      </dgm:t>
    </dgm:pt>
    <dgm:pt modelId="{18488092-DE93-4A0B-B7C1-482968DC16E0}" type="pres">
      <dgm:prSet presAssocID="{FFC95B7A-0EA6-4517-802B-EB89EDC9188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7DF2AC9-FB29-4C52-8555-AB32584696CE}" type="pres">
      <dgm:prSet presAssocID="{FFC95B7A-0EA6-4517-802B-EB89EDC91889}" presName="childPlaceholder" presStyleCnt="0"/>
      <dgm:spPr/>
    </dgm:pt>
    <dgm:pt modelId="{0E495D5E-D63E-4E73-B9D4-E9765F1032A7}" type="pres">
      <dgm:prSet presAssocID="{FFC95B7A-0EA6-4517-802B-EB89EDC91889}" presName="circle" presStyleCnt="0"/>
      <dgm:spPr/>
    </dgm:pt>
    <dgm:pt modelId="{0C584F8E-B4AD-4194-B9E3-C256DEA5C622}" type="pres">
      <dgm:prSet presAssocID="{FFC95B7A-0EA6-4517-802B-EB89EDC91889}" presName="quadrant1" presStyleLbl="node1" presStyleIdx="0" presStyleCnt="4" custLinFactNeighborX="3030" custLinFactNeighborY="303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13D320-98F7-4B9C-9574-8C2FB1AF65A3}" type="pres">
      <dgm:prSet presAssocID="{FFC95B7A-0EA6-4517-802B-EB89EDC91889}" presName="quadrant2" presStyleLbl="node1" presStyleIdx="1" presStyleCnt="4" custLinFactNeighborX="507" custLinFactNeighborY="303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873F7A7-05C7-4729-B6F4-056FF1BBA661}" type="pres">
      <dgm:prSet presAssocID="{FFC95B7A-0EA6-4517-802B-EB89EDC91889}" presName="quadrant3" presStyleLbl="node1" presStyleIdx="2" presStyleCnt="4" custLinFactNeighborX="507" custLinFactNeighborY="-301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EC1DEF-5D29-4732-ACFB-DCB855B418EE}" type="pres">
      <dgm:prSet presAssocID="{FFC95B7A-0EA6-4517-802B-EB89EDC91889}" presName="quadrant4" presStyleLbl="node1" presStyleIdx="3" presStyleCnt="4" custScaleX="107041" custLinFactNeighborX="3030" custLinFactNeighborY="-301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290524E-9524-4AB0-83D8-B30ACB872EE7}" type="pres">
      <dgm:prSet presAssocID="{FFC95B7A-0EA6-4517-802B-EB89EDC91889}" presName="quadrantPlaceholder" presStyleCnt="0"/>
      <dgm:spPr/>
    </dgm:pt>
    <dgm:pt modelId="{D34620ED-56EB-455B-B626-CAB9E60AF03B}" type="pres">
      <dgm:prSet presAssocID="{FFC95B7A-0EA6-4517-802B-EB89EDC91889}" presName="center1" presStyleLbl="fgShp" presStyleIdx="0" presStyleCnt="2" custLinFactNeighborX="-3023" custLinFactNeighborY="-3471"/>
      <dgm:spPr/>
    </dgm:pt>
    <dgm:pt modelId="{F1BADDC0-4CCA-4DC7-8116-6817463A7F90}" type="pres">
      <dgm:prSet presAssocID="{FFC95B7A-0EA6-4517-802B-EB89EDC91889}" presName="center2" presStyleLbl="fgShp" presStyleIdx="1" presStyleCnt="2" custLinFactNeighborX="-3023" custLinFactNeighborY="-6754"/>
      <dgm:spPr/>
    </dgm:pt>
  </dgm:ptLst>
  <dgm:cxnLst>
    <dgm:cxn modelId="{2F104E58-D4D8-4B15-84BC-7DE6D5982A49}" type="presOf" srcId="{E243D723-7E5B-4C3A-81D9-138EA208B33F}" destId="{18488092-DE93-4A0B-B7C1-482968DC16E0}" srcOrd="1" destOrd="6" presId="urn:microsoft.com/office/officeart/2005/8/layout/cycle4"/>
    <dgm:cxn modelId="{FD3D315E-D562-4149-BBAD-8C1ED912E00F}" type="presOf" srcId="{067AB438-1FED-4F45-88BA-87AC0D636CA4}" destId="{18488092-DE93-4A0B-B7C1-482968DC16E0}" srcOrd="1" destOrd="2" presId="urn:microsoft.com/office/officeart/2005/8/layout/cycle4"/>
    <dgm:cxn modelId="{71CFC25F-CC30-4810-BF50-531C51149A17}" srcId="{FFC95B7A-0EA6-4517-802B-EB89EDC91889}" destId="{93C75712-E7E2-42BC-ABD3-8188497486D4}" srcOrd="2" destOrd="0" parTransId="{D4A8DA3B-12E1-4566-8F03-A9A6136A752F}" sibTransId="{1EEA3CD5-539D-4E26-B8DD-E8075E3D29C5}"/>
    <dgm:cxn modelId="{EB93E25A-070E-41E2-B387-A7BF07B151C5}" type="presOf" srcId="{93C75712-E7E2-42BC-ABD3-8188497486D4}" destId="{2873F7A7-05C7-4729-B6F4-056FF1BBA661}" srcOrd="0" destOrd="0" presId="urn:microsoft.com/office/officeart/2005/8/layout/cycle4"/>
    <dgm:cxn modelId="{499C302C-4024-47E9-9954-8E4E10C86C2A}" type="presOf" srcId="{7B05ED79-7CF4-46D9-91C0-3D7B41E66D6F}" destId="{ACF415EE-212F-4309-B7AB-60EA3DB1CD27}" srcOrd="0" destOrd="3" presId="urn:microsoft.com/office/officeart/2005/8/layout/cycle4"/>
    <dgm:cxn modelId="{CAAAE014-6702-4384-B165-B45FDEE9ADB8}" srcId="{713923E5-8C28-4884-A446-CE3721106268}" destId="{50D86E93-B8FE-4A23-BF17-F8A6417C247F}" srcOrd="1" destOrd="0" parTransId="{3BA7B4B7-2BC8-4F77-8AED-AE80011E05FE}" sibTransId="{60BB69D5-BFE5-4B43-8425-AB219EC7D184}"/>
    <dgm:cxn modelId="{14AEB92E-E0B5-4803-90F3-C47E1F88E131}" type="presOf" srcId="{3524B4B3-5C28-486D-B9B1-3C3A44F80991}" destId="{ACF415EE-212F-4309-B7AB-60EA3DB1CD27}" srcOrd="0" destOrd="0" presId="urn:microsoft.com/office/officeart/2005/8/layout/cycle4"/>
    <dgm:cxn modelId="{FF4D3A1C-36B5-4F0A-B076-BD1FFB014C89}" srcId="{2852641F-C1A8-49DF-AB0D-466E54084648}" destId="{1E0E00D3-4877-49F1-BF34-95B1A8C571A0}" srcOrd="3" destOrd="0" parTransId="{6144C803-84AE-4BE9-AF94-03B6C9DEE8E1}" sibTransId="{1EFC15B9-812F-4D5E-8587-9A830B8042E7}"/>
    <dgm:cxn modelId="{DB048AF9-55D9-4665-A592-5EF8E1B55057}" type="presOf" srcId="{BD50A776-6AE6-4FB8-B9C2-49620E3D63CB}" destId="{E6927F9D-8B3C-4D30-85FA-6F9CF8A4A88A}" srcOrd="0" destOrd="4" presId="urn:microsoft.com/office/officeart/2005/8/layout/cycle4"/>
    <dgm:cxn modelId="{65189F75-3296-4C66-A907-2CE9583E2A6A}" srcId="{2852641F-C1A8-49DF-AB0D-466E54084648}" destId="{6752560A-39F8-470D-A4B0-0F66DC580FA0}" srcOrd="7" destOrd="0" parTransId="{CA028F5D-D9AD-41DE-9B1B-1335EA7FDCEB}" sibTransId="{36B8FCDE-D101-43FF-94E8-291E9B235A19}"/>
    <dgm:cxn modelId="{419E111F-DAFB-4CB0-942F-D6D84BF16DCC}" type="presOf" srcId="{6752560A-39F8-470D-A4B0-0F66DC580FA0}" destId="{E6927F9D-8B3C-4D30-85FA-6F9CF8A4A88A}" srcOrd="0" destOrd="7" presId="urn:microsoft.com/office/officeart/2005/8/layout/cycle4"/>
    <dgm:cxn modelId="{90C9FBB3-17E9-4739-856C-765D730E885E}" type="presOf" srcId="{6EB6CE30-0668-4E0C-AB57-49690B0F2374}" destId="{18488092-DE93-4A0B-B7C1-482968DC16E0}" srcOrd="1" destOrd="0" presId="urn:microsoft.com/office/officeart/2005/8/layout/cycle4"/>
    <dgm:cxn modelId="{4471F60B-205D-4E61-8784-9FCF6064299E}" srcId="{93C75712-E7E2-42BC-ABD3-8188497486D4}" destId="{3524B4B3-5C28-486D-B9B1-3C3A44F80991}" srcOrd="0" destOrd="0" parTransId="{08B4A193-59A3-487B-AA13-EFFBB0C86350}" sibTransId="{CE0F5BB4-1D02-43E6-A7A0-260FF26C8A58}"/>
    <dgm:cxn modelId="{CB5346F5-6A0E-49C3-829A-22A386B6AE5C}" type="presOf" srcId="{50D86E93-B8FE-4A23-BF17-F8A6417C247F}" destId="{9C926F73-4144-464D-81CE-92086D96BB24}" srcOrd="1" destOrd="1" presId="urn:microsoft.com/office/officeart/2005/8/layout/cycle4"/>
    <dgm:cxn modelId="{B331A58E-C1F4-4E0E-99FC-1B425324D15A}" type="presOf" srcId="{5DEF441B-6323-4519-83B8-53838F8AF7B5}" destId="{6FFB7C74-481F-49CC-88A8-C4043744FC47}" srcOrd="1" destOrd="2" presId="urn:microsoft.com/office/officeart/2005/8/layout/cycle4"/>
    <dgm:cxn modelId="{7D7078EC-1284-4CB5-A9BB-E46DACD6E5ED}" srcId="{FFC95B7A-0EA6-4517-802B-EB89EDC91889}" destId="{29D03EB3-5DC3-450C-A6E7-34250A7D1C11}" srcOrd="0" destOrd="0" parTransId="{6EDD4B3E-EB0C-4E07-B8FC-A1EEE543F0D2}" sibTransId="{6359C35E-E887-4DA3-9F37-BD492B314F85}"/>
    <dgm:cxn modelId="{4B97E36E-250F-4AB0-A637-8DD32B56C612}" type="presOf" srcId="{7B05ED79-7CF4-46D9-91C0-3D7B41E66D6F}" destId="{6FFB7C74-481F-49CC-88A8-C4043744FC47}" srcOrd="1" destOrd="3" presId="urn:microsoft.com/office/officeart/2005/8/layout/cycle4"/>
    <dgm:cxn modelId="{96FB760B-69C4-4C79-81C6-AC871B0004ED}" type="presOf" srcId="{86D090D3-6B4F-46C2-9488-DBEF6BB57D80}" destId="{9C926F73-4144-464D-81CE-92086D96BB24}" srcOrd="1" destOrd="0" presId="urn:microsoft.com/office/officeart/2005/8/layout/cycle4"/>
    <dgm:cxn modelId="{6DED630F-05BB-4761-A6FF-5493715B77A0}" type="presOf" srcId="{86D090D3-6B4F-46C2-9488-DBEF6BB57D80}" destId="{679E90C1-A6E7-4C8D-BD09-C4799690FE76}" srcOrd="0" destOrd="0" presId="urn:microsoft.com/office/officeart/2005/8/layout/cycle4"/>
    <dgm:cxn modelId="{540404B1-52A0-4705-B9B0-306927AE45C6}" type="presOf" srcId="{D490F296-27FA-4E25-9A0E-5CE8226DCF6A}" destId="{4515A027-851C-48EB-90F5-06E86D278483}" srcOrd="1" destOrd="2" presId="urn:microsoft.com/office/officeart/2005/8/layout/cycle4"/>
    <dgm:cxn modelId="{A5135627-BDD1-47C6-930F-DB6AD20F370C}" srcId="{2852641F-C1A8-49DF-AB0D-466E54084648}" destId="{35ADB657-EEDA-43B3-829F-4474CCFE969D}" srcOrd="5" destOrd="0" parTransId="{3E071D9C-DEA3-4E23-8BD3-724162034B09}" sibTransId="{BE558FED-9B1F-400F-B42E-DEE56BDABD11}"/>
    <dgm:cxn modelId="{0D865E68-FDE9-4A21-8626-06F6B089DE09}" type="presOf" srcId="{02A4DAD4-319C-448B-8A7E-031D0B67702C}" destId="{679E90C1-A6E7-4C8D-BD09-C4799690FE76}" srcOrd="0" destOrd="2" presId="urn:microsoft.com/office/officeart/2005/8/layout/cycle4"/>
    <dgm:cxn modelId="{A0CF2D4B-7968-4E31-8E82-A0ABDBCFB8F7}" type="presOf" srcId="{AF40382B-389D-4E4A-8B83-5D77DBDF9BBF}" destId="{6FFB7C74-481F-49CC-88A8-C4043744FC47}" srcOrd="1" destOrd="1" presId="urn:microsoft.com/office/officeart/2005/8/layout/cycle4"/>
    <dgm:cxn modelId="{FCF10C25-0D5F-4554-A56B-AF3F822C000D}" type="presOf" srcId="{D490F296-27FA-4E25-9A0E-5CE8226DCF6A}" destId="{BB80F411-86FE-4013-9128-07FC2BA061AB}" srcOrd="0" destOrd="2" presId="urn:microsoft.com/office/officeart/2005/8/layout/cycle4"/>
    <dgm:cxn modelId="{446B9B1C-F716-4E56-AB34-2D0EBB9FE335}" type="presOf" srcId="{6752560A-39F8-470D-A4B0-0F66DC580FA0}" destId="{18488092-DE93-4A0B-B7C1-482968DC16E0}" srcOrd="1" destOrd="7" presId="urn:microsoft.com/office/officeart/2005/8/layout/cycle4"/>
    <dgm:cxn modelId="{EB45F841-2D12-4D93-95CE-EB4FB6C5DB24}" type="presOf" srcId="{FDE82B66-7AD5-4069-9CB6-9B72D40FAE78}" destId="{E6927F9D-8B3C-4D30-85FA-6F9CF8A4A88A}" srcOrd="0" destOrd="1" presId="urn:microsoft.com/office/officeart/2005/8/layout/cycle4"/>
    <dgm:cxn modelId="{34706871-F139-4BA8-BE23-E2E12BD62B4B}" srcId="{FFC95B7A-0EA6-4517-802B-EB89EDC91889}" destId="{2852641F-C1A8-49DF-AB0D-466E54084648}" srcOrd="3" destOrd="0" parTransId="{E6E193B2-785D-47B6-A808-02510069F626}" sibTransId="{FF288FAB-B0FD-43D2-837D-E42ED5670359}"/>
    <dgm:cxn modelId="{C6FF8845-0E1C-42E3-B08F-B57A57E2F70F}" type="presOf" srcId="{5DEF441B-6323-4519-83B8-53838F8AF7B5}" destId="{ACF415EE-212F-4309-B7AB-60EA3DB1CD27}" srcOrd="0" destOrd="2" presId="urn:microsoft.com/office/officeart/2005/8/layout/cycle4"/>
    <dgm:cxn modelId="{DCFC7F1F-54D1-4053-B3FA-C59CBE31FE87}" type="presOf" srcId="{29D03EB3-5DC3-450C-A6E7-34250A7D1C11}" destId="{0C584F8E-B4AD-4194-B9E3-C256DEA5C622}" srcOrd="0" destOrd="0" presId="urn:microsoft.com/office/officeart/2005/8/layout/cycle4"/>
    <dgm:cxn modelId="{9F1D8E48-C582-4043-9E51-AF1CE7D22C54}" srcId="{93C75712-E7E2-42BC-ABD3-8188497486D4}" destId="{7B05ED79-7CF4-46D9-91C0-3D7B41E66D6F}" srcOrd="3" destOrd="0" parTransId="{F60DA97F-FBC0-4125-946D-B86214BF2370}" sibTransId="{E37B057B-3D27-4568-B175-478DE1D4F90A}"/>
    <dgm:cxn modelId="{A19112CA-BDC1-4FAC-BC28-3F0F7DC6B4D7}" srcId="{29D03EB3-5DC3-450C-A6E7-34250A7D1C11}" destId="{B7655F22-4146-42D6-9CFA-E6630249F959}" srcOrd="1" destOrd="0" parTransId="{78227D0B-3F54-421F-B9E4-942C5ED1F7D9}" sibTransId="{DE05350F-3CFA-4B92-8C66-8C5BE03CAE0D}"/>
    <dgm:cxn modelId="{52990548-257D-4F5F-9913-78A233B9D67F}" type="presOf" srcId="{26BF4781-05B2-4CD9-894E-2B10C3DEBBBE}" destId="{4515A027-851C-48EB-90F5-06E86D278483}" srcOrd="1" destOrd="0" presId="urn:microsoft.com/office/officeart/2005/8/layout/cycle4"/>
    <dgm:cxn modelId="{B5E8657A-D392-4DEF-9AB5-2672BAC40224}" srcId="{2852641F-C1A8-49DF-AB0D-466E54084648}" destId="{E243D723-7E5B-4C3A-81D9-138EA208B33F}" srcOrd="6" destOrd="0" parTransId="{6016F38C-01FB-47C5-8C79-D0990343CB41}" sibTransId="{C8C310FC-7DD2-48B8-9F46-6A17CC1E5FB6}"/>
    <dgm:cxn modelId="{AEC5480C-9FC9-49FB-9B30-42A0BA26A277}" srcId="{93C75712-E7E2-42BC-ABD3-8188497486D4}" destId="{22F67C71-C736-4CB1-AFF7-B0E4BAB4BE55}" srcOrd="4" destOrd="0" parTransId="{426597EA-0562-4C1E-B547-AECE93A266B1}" sibTransId="{3A88C640-7292-42D1-9073-2FAD6DB92943}"/>
    <dgm:cxn modelId="{D047F807-D854-4F23-968E-FDCD0ECA1D42}" srcId="{29D03EB3-5DC3-450C-A6E7-34250A7D1C11}" destId="{26BF4781-05B2-4CD9-894E-2B10C3DEBBBE}" srcOrd="0" destOrd="0" parTransId="{7A3CE447-E9A0-4715-AB4A-5E2C1E82B3C0}" sibTransId="{45016D28-89CF-412B-9C2B-A23ABDAA357C}"/>
    <dgm:cxn modelId="{AA7C8D72-4B5A-4681-A906-7C5898346E9B}" type="presOf" srcId="{713923E5-8C28-4884-A446-CE3721106268}" destId="{F013D320-98F7-4B9C-9574-8C2FB1AF65A3}" srcOrd="0" destOrd="0" presId="urn:microsoft.com/office/officeart/2005/8/layout/cycle4"/>
    <dgm:cxn modelId="{632371D8-7C28-427E-A6DE-3F6C86782D25}" type="presOf" srcId="{3524B4B3-5C28-486D-B9B1-3C3A44F80991}" destId="{6FFB7C74-481F-49CC-88A8-C4043744FC47}" srcOrd="1" destOrd="0" presId="urn:microsoft.com/office/officeart/2005/8/layout/cycle4"/>
    <dgm:cxn modelId="{B7C86ACD-FAB1-4EC8-88A9-B56E0CA20645}" srcId="{29D03EB3-5DC3-450C-A6E7-34250A7D1C11}" destId="{D490F296-27FA-4E25-9A0E-5CE8226DCF6A}" srcOrd="2" destOrd="0" parTransId="{2F7C3326-015E-4A26-8AD0-5B47EAD15065}" sibTransId="{BA4A7269-25FF-466E-BF2C-6337DFD1B4D0}"/>
    <dgm:cxn modelId="{46F81EC1-130A-445C-A347-9EB4B2DEBA5B}" type="presOf" srcId="{22F67C71-C736-4CB1-AFF7-B0E4BAB4BE55}" destId="{ACF415EE-212F-4309-B7AB-60EA3DB1CD27}" srcOrd="0" destOrd="4" presId="urn:microsoft.com/office/officeart/2005/8/layout/cycle4"/>
    <dgm:cxn modelId="{44F84AD7-58E9-4228-BEDD-3AC9BE2CD574}" srcId="{713923E5-8C28-4884-A446-CE3721106268}" destId="{02A4DAD4-319C-448B-8A7E-031D0B67702C}" srcOrd="2" destOrd="0" parTransId="{431357D6-45F5-4A78-955B-74E0578135D8}" sibTransId="{3027A7F8-155A-47ED-B848-36B757CE78E3}"/>
    <dgm:cxn modelId="{5EEC3A27-F8BD-4990-81CD-EB7FB32F8C58}" type="presOf" srcId="{BD50A776-6AE6-4FB8-B9C2-49620E3D63CB}" destId="{18488092-DE93-4A0B-B7C1-482968DC16E0}" srcOrd="1" destOrd="4" presId="urn:microsoft.com/office/officeart/2005/8/layout/cycle4"/>
    <dgm:cxn modelId="{B4A5F61C-366D-4D0E-B374-B1EF54E92A3F}" srcId="{2852641F-C1A8-49DF-AB0D-466E54084648}" destId="{FDE82B66-7AD5-4069-9CB6-9B72D40FAE78}" srcOrd="1" destOrd="0" parTransId="{D0FF192A-0037-425E-B888-CCFFE842DECC}" sibTransId="{2DF8223A-6708-4E38-89B9-DF6C77758763}"/>
    <dgm:cxn modelId="{8A675F3F-F919-44F7-97A2-DF352A1388DA}" type="presOf" srcId="{2852641F-C1A8-49DF-AB0D-466E54084648}" destId="{91EC1DEF-5D29-4732-ACFB-DCB855B418EE}" srcOrd="0" destOrd="0" presId="urn:microsoft.com/office/officeart/2005/8/layout/cycle4"/>
    <dgm:cxn modelId="{0A2FC704-A999-40CA-8C74-78CB834E3A4A}" type="presOf" srcId="{26BF4781-05B2-4CD9-894E-2B10C3DEBBBE}" destId="{BB80F411-86FE-4013-9128-07FC2BA061AB}" srcOrd="0" destOrd="0" presId="urn:microsoft.com/office/officeart/2005/8/layout/cycle4"/>
    <dgm:cxn modelId="{E037ADA9-4520-4933-9E5D-083889974EA5}" srcId="{713923E5-8C28-4884-A446-CE3721106268}" destId="{86D090D3-6B4F-46C2-9488-DBEF6BB57D80}" srcOrd="0" destOrd="0" parTransId="{C464CE6E-1F2F-4A41-8BAF-45FAD3249FDD}" sibTransId="{0243E70A-7772-4F9A-8A9C-21B88EBD156E}"/>
    <dgm:cxn modelId="{C7416D21-3425-44C1-8C6F-F8ED0B50B823}" type="presOf" srcId="{35ADB657-EEDA-43B3-829F-4474CCFE969D}" destId="{E6927F9D-8B3C-4D30-85FA-6F9CF8A4A88A}" srcOrd="0" destOrd="5" presId="urn:microsoft.com/office/officeart/2005/8/layout/cycle4"/>
    <dgm:cxn modelId="{57F533F2-3669-4F32-8E22-113608C7FA13}" srcId="{2852641F-C1A8-49DF-AB0D-466E54084648}" destId="{6EB6CE30-0668-4E0C-AB57-49690B0F2374}" srcOrd="0" destOrd="0" parTransId="{D3E6C047-0D8E-4078-AE4A-E479985AC0C9}" sibTransId="{000A7BD2-767A-4803-B243-46F84106703B}"/>
    <dgm:cxn modelId="{E0AB6B10-F034-4753-A957-072A0929E5E8}" type="presOf" srcId="{B7655F22-4146-42D6-9CFA-E6630249F959}" destId="{4515A027-851C-48EB-90F5-06E86D278483}" srcOrd="1" destOrd="1" presId="urn:microsoft.com/office/officeart/2005/8/layout/cycle4"/>
    <dgm:cxn modelId="{0BF0D35B-4556-42AB-9BD3-09122C78D616}" type="presOf" srcId="{067AB438-1FED-4F45-88BA-87AC0D636CA4}" destId="{E6927F9D-8B3C-4D30-85FA-6F9CF8A4A88A}" srcOrd="0" destOrd="2" presId="urn:microsoft.com/office/officeart/2005/8/layout/cycle4"/>
    <dgm:cxn modelId="{1E814E9A-E79E-447A-870C-CE2B1AC3A788}" type="presOf" srcId="{B7655F22-4146-42D6-9CFA-E6630249F959}" destId="{BB80F411-86FE-4013-9128-07FC2BA061AB}" srcOrd="0" destOrd="1" presId="urn:microsoft.com/office/officeart/2005/8/layout/cycle4"/>
    <dgm:cxn modelId="{2211EFDA-2A20-421C-B1CD-1248FA7895FF}" type="presOf" srcId="{1E0E00D3-4877-49F1-BF34-95B1A8C571A0}" destId="{E6927F9D-8B3C-4D30-85FA-6F9CF8A4A88A}" srcOrd="0" destOrd="3" presId="urn:microsoft.com/office/officeart/2005/8/layout/cycle4"/>
    <dgm:cxn modelId="{08453D32-26BF-4E26-A334-2CAB53C00FD7}" srcId="{93C75712-E7E2-42BC-ABD3-8188497486D4}" destId="{AF40382B-389D-4E4A-8B83-5D77DBDF9BBF}" srcOrd="1" destOrd="0" parTransId="{4F544AB1-B7D5-4095-8600-D6F0A93B265B}" sibTransId="{4BDF20C1-F083-42F6-915C-8DF08DA001ED}"/>
    <dgm:cxn modelId="{FB23A238-4906-4821-A0D6-1F60EF834A25}" type="presOf" srcId="{6EB6CE30-0668-4E0C-AB57-49690B0F2374}" destId="{E6927F9D-8B3C-4D30-85FA-6F9CF8A4A88A}" srcOrd="0" destOrd="0" presId="urn:microsoft.com/office/officeart/2005/8/layout/cycle4"/>
    <dgm:cxn modelId="{CC0702EA-1BD7-45A2-8958-1EF10A50DDDD}" srcId="{2852641F-C1A8-49DF-AB0D-466E54084648}" destId="{067AB438-1FED-4F45-88BA-87AC0D636CA4}" srcOrd="2" destOrd="0" parTransId="{95FA1A8D-A0DB-4C3B-ABFB-6CADAF3D36E1}" sibTransId="{8BF769D6-376E-464C-8F79-A853FF25D6A3}"/>
    <dgm:cxn modelId="{166C9E04-11A0-4131-9490-37D3002433D2}" type="presOf" srcId="{02A4DAD4-319C-448B-8A7E-031D0B67702C}" destId="{9C926F73-4144-464D-81CE-92086D96BB24}" srcOrd="1" destOrd="2" presId="urn:microsoft.com/office/officeart/2005/8/layout/cycle4"/>
    <dgm:cxn modelId="{A4925E85-BB21-451F-9A6B-F20DC250654B}" type="presOf" srcId="{FDE82B66-7AD5-4069-9CB6-9B72D40FAE78}" destId="{18488092-DE93-4A0B-B7C1-482968DC16E0}" srcOrd="1" destOrd="1" presId="urn:microsoft.com/office/officeart/2005/8/layout/cycle4"/>
    <dgm:cxn modelId="{B6DC6F9E-473C-4094-97F0-29D797E06B5B}" type="presOf" srcId="{1E0E00D3-4877-49F1-BF34-95B1A8C571A0}" destId="{18488092-DE93-4A0B-B7C1-482968DC16E0}" srcOrd="1" destOrd="3" presId="urn:microsoft.com/office/officeart/2005/8/layout/cycle4"/>
    <dgm:cxn modelId="{CEAAFE13-7B7E-44FA-9978-45F4058A14D6}" type="presOf" srcId="{AF40382B-389D-4E4A-8B83-5D77DBDF9BBF}" destId="{ACF415EE-212F-4309-B7AB-60EA3DB1CD27}" srcOrd="0" destOrd="1" presId="urn:microsoft.com/office/officeart/2005/8/layout/cycle4"/>
    <dgm:cxn modelId="{7A5F2C0D-3D63-4216-BA49-09AE7F46FD5C}" type="presOf" srcId="{22F67C71-C736-4CB1-AFF7-B0E4BAB4BE55}" destId="{6FFB7C74-481F-49CC-88A8-C4043744FC47}" srcOrd="1" destOrd="4" presId="urn:microsoft.com/office/officeart/2005/8/layout/cycle4"/>
    <dgm:cxn modelId="{0C083807-BF9A-4204-A2F9-5E214C6210D9}" type="presOf" srcId="{FFC95B7A-0EA6-4517-802B-EB89EDC91889}" destId="{12D267BC-44C2-4756-A3DB-740C08F00AF6}" srcOrd="0" destOrd="0" presId="urn:microsoft.com/office/officeart/2005/8/layout/cycle4"/>
    <dgm:cxn modelId="{2F8CA025-5B48-42D8-9C76-80BE83FF0319}" srcId="{2852641F-C1A8-49DF-AB0D-466E54084648}" destId="{BD50A776-6AE6-4FB8-B9C2-49620E3D63CB}" srcOrd="4" destOrd="0" parTransId="{271DBEE2-3EF5-45E5-93B2-55925FFEFA95}" sibTransId="{7D9623E5-DEF9-4665-9A78-6B795A71AD0B}"/>
    <dgm:cxn modelId="{CC9BEF46-A595-46C1-AD9F-778802E62097}" srcId="{FFC95B7A-0EA6-4517-802B-EB89EDC91889}" destId="{713923E5-8C28-4884-A446-CE3721106268}" srcOrd="1" destOrd="0" parTransId="{647445A1-3E7A-45EE-99D3-75A67676E738}" sibTransId="{CAE07B13-2244-43F8-A365-FC9C1DF9A07F}"/>
    <dgm:cxn modelId="{46292A43-DE2A-400D-8847-7E37317E166E}" type="presOf" srcId="{E243D723-7E5B-4C3A-81D9-138EA208B33F}" destId="{E6927F9D-8B3C-4D30-85FA-6F9CF8A4A88A}" srcOrd="0" destOrd="6" presId="urn:microsoft.com/office/officeart/2005/8/layout/cycle4"/>
    <dgm:cxn modelId="{878EFA6E-6EBB-45C2-B6A1-45E63516247B}" srcId="{93C75712-E7E2-42BC-ABD3-8188497486D4}" destId="{5DEF441B-6323-4519-83B8-53838F8AF7B5}" srcOrd="2" destOrd="0" parTransId="{B25ADABC-800D-4101-A4FA-B636B4E1414C}" sibTransId="{113A463F-88F1-4C27-9721-532C488B0A2D}"/>
    <dgm:cxn modelId="{35B1E23A-F7E0-4DAF-8133-224961B9D9D8}" type="presOf" srcId="{35ADB657-EEDA-43B3-829F-4474CCFE969D}" destId="{18488092-DE93-4A0B-B7C1-482968DC16E0}" srcOrd="1" destOrd="5" presId="urn:microsoft.com/office/officeart/2005/8/layout/cycle4"/>
    <dgm:cxn modelId="{5018B401-0693-4621-9EBA-143DEC16532D}" type="presOf" srcId="{50D86E93-B8FE-4A23-BF17-F8A6417C247F}" destId="{679E90C1-A6E7-4C8D-BD09-C4799690FE76}" srcOrd="0" destOrd="1" presId="urn:microsoft.com/office/officeart/2005/8/layout/cycle4"/>
    <dgm:cxn modelId="{DC904FA2-5326-4D91-8E6E-6FC71D881D66}" type="presParOf" srcId="{12D267BC-44C2-4756-A3DB-740C08F00AF6}" destId="{F2B7B639-E0A9-4DAF-8D16-99A86B0D0D06}" srcOrd="0" destOrd="0" presId="urn:microsoft.com/office/officeart/2005/8/layout/cycle4"/>
    <dgm:cxn modelId="{7B97D5D2-C62C-499A-B5C8-16C50BF29366}" type="presParOf" srcId="{F2B7B639-E0A9-4DAF-8D16-99A86B0D0D06}" destId="{9CE4D6DB-9417-4B79-B7E7-5F4E039FE0B0}" srcOrd="0" destOrd="0" presId="urn:microsoft.com/office/officeart/2005/8/layout/cycle4"/>
    <dgm:cxn modelId="{0B1BDC46-5C4E-44B6-8A34-12A6048F5D7D}" type="presParOf" srcId="{9CE4D6DB-9417-4B79-B7E7-5F4E039FE0B0}" destId="{BB80F411-86FE-4013-9128-07FC2BA061AB}" srcOrd="0" destOrd="0" presId="urn:microsoft.com/office/officeart/2005/8/layout/cycle4"/>
    <dgm:cxn modelId="{EDC355DF-24DD-4892-9C6C-B737677E5393}" type="presParOf" srcId="{9CE4D6DB-9417-4B79-B7E7-5F4E039FE0B0}" destId="{4515A027-851C-48EB-90F5-06E86D278483}" srcOrd="1" destOrd="0" presId="urn:microsoft.com/office/officeart/2005/8/layout/cycle4"/>
    <dgm:cxn modelId="{3AF9719F-D580-432E-87D1-A1A332F14D96}" type="presParOf" srcId="{F2B7B639-E0A9-4DAF-8D16-99A86B0D0D06}" destId="{2AB3884A-D140-4DA6-A892-15D507859A9C}" srcOrd="1" destOrd="0" presId="urn:microsoft.com/office/officeart/2005/8/layout/cycle4"/>
    <dgm:cxn modelId="{B44E21F8-F89A-4526-8A50-A203B4A4BD3E}" type="presParOf" srcId="{2AB3884A-D140-4DA6-A892-15D507859A9C}" destId="{679E90C1-A6E7-4C8D-BD09-C4799690FE76}" srcOrd="0" destOrd="0" presId="urn:microsoft.com/office/officeart/2005/8/layout/cycle4"/>
    <dgm:cxn modelId="{E1B8E232-1443-4C1E-85BC-F31005C2DC6A}" type="presParOf" srcId="{2AB3884A-D140-4DA6-A892-15D507859A9C}" destId="{9C926F73-4144-464D-81CE-92086D96BB24}" srcOrd="1" destOrd="0" presId="urn:microsoft.com/office/officeart/2005/8/layout/cycle4"/>
    <dgm:cxn modelId="{A2FBA4F7-FAAD-46F2-9460-B4524FB30232}" type="presParOf" srcId="{F2B7B639-E0A9-4DAF-8D16-99A86B0D0D06}" destId="{28499CF5-0E15-49F4-A810-A3078D45F40C}" srcOrd="2" destOrd="0" presId="urn:microsoft.com/office/officeart/2005/8/layout/cycle4"/>
    <dgm:cxn modelId="{3CC11F11-401E-4256-B7C2-B2E795B5BEC5}" type="presParOf" srcId="{28499CF5-0E15-49F4-A810-A3078D45F40C}" destId="{ACF415EE-212F-4309-B7AB-60EA3DB1CD27}" srcOrd="0" destOrd="0" presId="urn:microsoft.com/office/officeart/2005/8/layout/cycle4"/>
    <dgm:cxn modelId="{F5231D2B-A6DA-436E-89B2-FCF84F62A08A}" type="presParOf" srcId="{28499CF5-0E15-49F4-A810-A3078D45F40C}" destId="{6FFB7C74-481F-49CC-88A8-C4043744FC47}" srcOrd="1" destOrd="0" presId="urn:microsoft.com/office/officeart/2005/8/layout/cycle4"/>
    <dgm:cxn modelId="{7562E0AD-BEE5-45EC-B8DF-4E10AB2E9C88}" type="presParOf" srcId="{F2B7B639-E0A9-4DAF-8D16-99A86B0D0D06}" destId="{E682E96B-1933-4FBA-BB69-CB8BAD2F67F6}" srcOrd="3" destOrd="0" presId="urn:microsoft.com/office/officeart/2005/8/layout/cycle4"/>
    <dgm:cxn modelId="{8C401AE7-1858-4F41-9CE4-3694A982FCC0}" type="presParOf" srcId="{E682E96B-1933-4FBA-BB69-CB8BAD2F67F6}" destId="{E6927F9D-8B3C-4D30-85FA-6F9CF8A4A88A}" srcOrd="0" destOrd="0" presId="urn:microsoft.com/office/officeart/2005/8/layout/cycle4"/>
    <dgm:cxn modelId="{C36E5A74-718C-4865-A249-F37C38EDAFEC}" type="presParOf" srcId="{E682E96B-1933-4FBA-BB69-CB8BAD2F67F6}" destId="{18488092-DE93-4A0B-B7C1-482968DC16E0}" srcOrd="1" destOrd="0" presId="urn:microsoft.com/office/officeart/2005/8/layout/cycle4"/>
    <dgm:cxn modelId="{2668CF40-B6AC-4542-80CE-AE913FA41AC4}" type="presParOf" srcId="{F2B7B639-E0A9-4DAF-8D16-99A86B0D0D06}" destId="{77DF2AC9-FB29-4C52-8555-AB32584696CE}" srcOrd="4" destOrd="0" presId="urn:microsoft.com/office/officeart/2005/8/layout/cycle4"/>
    <dgm:cxn modelId="{FD4DE8BF-6CC7-4957-B346-C9986F20EBE0}" type="presParOf" srcId="{12D267BC-44C2-4756-A3DB-740C08F00AF6}" destId="{0E495D5E-D63E-4E73-B9D4-E9765F1032A7}" srcOrd="1" destOrd="0" presId="urn:microsoft.com/office/officeart/2005/8/layout/cycle4"/>
    <dgm:cxn modelId="{FBCF4DF6-B483-41B5-BBBA-E05CE1554F40}" type="presParOf" srcId="{0E495D5E-D63E-4E73-B9D4-E9765F1032A7}" destId="{0C584F8E-B4AD-4194-B9E3-C256DEA5C622}" srcOrd="0" destOrd="0" presId="urn:microsoft.com/office/officeart/2005/8/layout/cycle4"/>
    <dgm:cxn modelId="{641A7970-8BA2-42A6-9C36-A3DAD9E000AD}" type="presParOf" srcId="{0E495D5E-D63E-4E73-B9D4-E9765F1032A7}" destId="{F013D320-98F7-4B9C-9574-8C2FB1AF65A3}" srcOrd="1" destOrd="0" presId="urn:microsoft.com/office/officeart/2005/8/layout/cycle4"/>
    <dgm:cxn modelId="{36F0958D-4B73-4C93-89E5-629EE401521F}" type="presParOf" srcId="{0E495D5E-D63E-4E73-B9D4-E9765F1032A7}" destId="{2873F7A7-05C7-4729-B6F4-056FF1BBA661}" srcOrd="2" destOrd="0" presId="urn:microsoft.com/office/officeart/2005/8/layout/cycle4"/>
    <dgm:cxn modelId="{B3EAE379-51C3-4DC8-817F-E359FE1F3C53}" type="presParOf" srcId="{0E495D5E-D63E-4E73-B9D4-E9765F1032A7}" destId="{91EC1DEF-5D29-4732-ACFB-DCB855B418EE}" srcOrd="3" destOrd="0" presId="urn:microsoft.com/office/officeart/2005/8/layout/cycle4"/>
    <dgm:cxn modelId="{828AFD24-7640-49FD-8DF5-9F3D3997C2C4}" type="presParOf" srcId="{0E495D5E-D63E-4E73-B9D4-E9765F1032A7}" destId="{8290524E-9524-4AB0-83D8-B30ACB872EE7}" srcOrd="4" destOrd="0" presId="urn:microsoft.com/office/officeart/2005/8/layout/cycle4"/>
    <dgm:cxn modelId="{29ADE189-6398-4C63-B67A-27F9A4372E29}" type="presParOf" srcId="{12D267BC-44C2-4756-A3DB-740C08F00AF6}" destId="{D34620ED-56EB-455B-B626-CAB9E60AF03B}" srcOrd="2" destOrd="0" presId="urn:microsoft.com/office/officeart/2005/8/layout/cycle4"/>
    <dgm:cxn modelId="{A562BC7C-834C-446B-A90B-1C75EF480ABD}" type="presParOf" srcId="{12D267BC-44C2-4756-A3DB-740C08F00AF6}" destId="{F1BADDC0-4CCA-4DC7-8116-6817463A7F9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415EE-212F-4309-B7AB-60EA3DB1CD27}">
      <dsp:nvSpPr>
        <dsp:cNvPr id="0" name=""/>
        <dsp:cNvSpPr/>
      </dsp:nvSpPr>
      <dsp:spPr>
        <a:xfrm>
          <a:off x="5186365" y="2969587"/>
          <a:ext cx="2263771" cy="1716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7914410"/>
              <a:satOff val="-51814"/>
              <a:lumOff val="1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  B  C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1  </a:t>
          </a:r>
          <a:r>
            <a:rPr lang="hr-HR" sz="1400" kern="1200" dirty="0" err="1" smtClean="0"/>
            <a:t>1</a:t>
          </a:r>
          <a:r>
            <a:rPr lang="hr-HR" sz="1400" kern="1200" dirty="0" smtClean="0"/>
            <a:t>  </a:t>
          </a:r>
          <a:r>
            <a:rPr lang="hr-HR" sz="1400" kern="1200" dirty="0" err="1" smtClean="0"/>
            <a:t>1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1  0  1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0  1  </a:t>
          </a:r>
          <a:r>
            <a:rPr lang="hr-HR" sz="1400" kern="1200" dirty="0" err="1" smtClean="0"/>
            <a:t>1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400" kern="1200" dirty="0"/>
        </a:p>
      </dsp:txBody>
      <dsp:txXfrm>
        <a:off x="5903207" y="3436476"/>
        <a:ext cx="1509217" cy="1212112"/>
      </dsp:txXfrm>
    </dsp:sp>
    <dsp:sp modelId="{E6927F9D-8B3C-4D30-85FA-6F9CF8A4A88A}">
      <dsp:nvSpPr>
        <dsp:cNvPr id="0" name=""/>
        <dsp:cNvSpPr/>
      </dsp:nvSpPr>
      <dsp:spPr>
        <a:xfrm>
          <a:off x="909786" y="2723316"/>
          <a:ext cx="2104809" cy="1872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1871614"/>
              <a:satOff val="-77721"/>
              <a:lumOff val="170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A  B  C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smtClean="0"/>
            <a:t>1  1  1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smtClean="0"/>
            <a:t>1  0  0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0  1  0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0  </a:t>
          </a:r>
          <a:r>
            <a:rPr lang="hr-HR" sz="1600" kern="1200" dirty="0" err="1" smtClean="0"/>
            <a:t>0</a:t>
          </a:r>
          <a:r>
            <a:rPr lang="hr-HR" sz="1600" kern="1200" dirty="0" smtClean="0"/>
            <a:t>  </a:t>
          </a:r>
          <a:r>
            <a:rPr lang="hr-HR" sz="1600" kern="1200" dirty="0" err="1" smtClean="0"/>
            <a:t>0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200" kern="1200" dirty="0"/>
        </a:p>
      </dsp:txBody>
      <dsp:txXfrm>
        <a:off x="950915" y="3232524"/>
        <a:ext cx="1391108" cy="1321976"/>
      </dsp:txXfrm>
    </dsp:sp>
    <dsp:sp modelId="{679E90C1-A6E7-4C8D-BD09-C4799690FE76}">
      <dsp:nvSpPr>
        <dsp:cNvPr id="0" name=""/>
        <dsp:cNvSpPr/>
      </dsp:nvSpPr>
      <dsp:spPr>
        <a:xfrm>
          <a:off x="5021675" y="-49592"/>
          <a:ext cx="2263771" cy="1466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957205"/>
              <a:satOff val="-25907"/>
              <a:lumOff val="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  B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1  0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0  1</a:t>
          </a:r>
          <a:endParaRPr lang="hr-HR" sz="1400" kern="1200" dirty="0"/>
        </a:p>
      </dsp:txBody>
      <dsp:txXfrm>
        <a:off x="5733019" y="-17380"/>
        <a:ext cx="1520215" cy="1035383"/>
      </dsp:txXfrm>
    </dsp:sp>
    <dsp:sp modelId="{BB80F411-86FE-4013-9128-07FC2BA061AB}">
      <dsp:nvSpPr>
        <dsp:cNvPr id="0" name=""/>
        <dsp:cNvSpPr/>
      </dsp:nvSpPr>
      <dsp:spPr>
        <a:xfrm>
          <a:off x="760445" y="-49592"/>
          <a:ext cx="2263771" cy="1466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A  B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1  </a:t>
          </a:r>
          <a:r>
            <a:rPr lang="hr-HR" sz="1400" kern="1200" dirty="0" err="1" smtClean="0"/>
            <a:t>1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0  </a:t>
          </a:r>
          <a:r>
            <a:rPr lang="hr-HR" sz="1400" kern="1200" dirty="0" err="1" smtClean="0"/>
            <a:t>0</a:t>
          </a:r>
          <a:endParaRPr lang="hr-HR" sz="1400" kern="1200" dirty="0"/>
        </a:p>
      </dsp:txBody>
      <dsp:txXfrm>
        <a:off x="792657" y="-17380"/>
        <a:ext cx="1520215" cy="1035383"/>
      </dsp:txXfrm>
    </dsp:sp>
    <dsp:sp modelId="{0C584F8E-B4AD-4194-B9E3-C256DEA5C622}">
      <dsp:nvSpPr>
        <dsp:cNvPr id="0" name=""/>
        <dsp:cNvSpPr/>
      </dsp:nvSpPr>
      <dsp:spPr>
        <a:xfrm>
          <a:off x="2087710" y="373210"/>
          <a:ext cx="1984236" cy="1984236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Tablica istinitosti funkcije identiteta</a:t>
          </a:r>
          <a:endParaRPr lang="hr-HR" sz="2100" kern="1200" dirty="0"/>
        </a:p>
      </dsp:txBody>
      <dsp:txXfrm>
        <a:off x="2668879" y="954379"/>
        <a:ext cx="1403067" cy="1403067"/>
      </dsp:txXfrm>
    </dsp:sp>
    <dsp:sp modelId="{F013D320-98F7-4B9C-9574-8C2FB1AF65A3}">
      <dsp:nvSpPr>
        <dsp:cNvPr id="0" name=""/>
        <dsp:cNvSpPr/>
      </dsp:nvSpPr>
      <dsp:spPr>
        <a:xfrm rot="5400000">
          <a:off x="4113535" y="373210"/>
          <a:ext cx="1984236" cy="1984236"/>
        </a:xfrm>
        <a:prstGeom prst="pieWedge">
          <a:avLst/>
        </a:prstGeom>
        <a:solidFill>
          <a:schemeClr val="accent2">
            <a:hueOff val="3957205"/>
            <a:satOff val="-25907"/>
            <a:lumOff val="56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Funkcija negacije</a:t>
          </a:r>
          <a:endParaRPr lang="hr-HR" sz="2100" kern="1200" dirty="0"/>
        </a:p>
      </dsp:txBody>
      <dsp:txXfrm rot="-5400000">
        <a:off x="4113535" y="954379"/>
        <a:ext cx="1403067" cy="1403067"/>
      </dsp:txXfrm>
    </dsp:sp>
    <dsp:sp modelId="{2873F7A7-05C7-4729-B6F4-056FF1BBA661}">
      <dsp:nvSpPr>
        <dsp:cNvPr id="0" name=""/>
        <dsp:cNvSpPr/>
      </dsp:nvSpPr>
      <dsp:spPr>
        <a:xfrm rot="10800000">
          <a:off x="4113535" y="2329190"/>
          <a:ext cx="1984236" cy="1984236"/>
        </a:xfrm>
        <a:prstGeom prst="pieWedge">
          <a:avLst/>
        </a:prstGeom>
        <a:solidFill>
          <a:schemeClr val="accent2">
            <a:hueOff val="7914410"/>
            <a:satOff val="-51814"/>
            <a:lumOff val="113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Funkcija ILI (OR),</a:t>
          </a:r>
          <a:endParaRPr lang="hr-HR" sz="2100" kern="1200" dirty="0"/>
        </a:p>
      </dsp:txBody>
      <dsp:txXfrm rot="10800000">
        <a:off x="4113535" y="2329190"/>
        <a:ext cx="1403067" cy="1403067"/>
      </dsp:txXfrm>
    </dsp:sp>
    <dsp:sp modelId="{91EC1DEF-5D29-4732-ACFB-DCB855B418EE}">
      <dsp:nvSpPr>
        <dsp:cNvPr id="0" name=""/>
        <dsp:cNvSpPr/>
      </dsp:nvSpPr>
      <dsp:spPr>
        <a:xfrm rot="16200000">
          <a:off x="2087710" y="2259335"/>
          <a:ext cx="1984236" cy="2123946"/>
        </a:xfrm>
        <a:prstGeom prst="pieWedge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kern="1200" dirty="0" smtClean="0"/>
            <a:t>Funkcija I (AND)</a:t>
          </a:r>
          <a:endParaRPr lang="hr-HR" sz="2100" kern="1200" dirty="0"/>
        </a:p>
      </dsp:txBody>
      <dsp:txXfrm rot="5400000">
        <a:off x="2639944" y="2329190"/>
        <a:ext cx="1501857" cy="1403067"/>
      </dsp:txXfrm>
    </dsp:sp>
    <dsp:sp modelId="{D34620ED-56EB-455B-B626-CAB9E60AF03B}">
      <dsp:nvSpPr>
        <dsp:cNvPr id="0" name=""/>
        <dsp:cNvSpPr/>
      </dsp:nvSpPr>
      <dsp:spPr>
        <a:xfrm>
          <a:off x="3694395" y="1910044"/>
          <a:ext cx="685088" cy="59572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ADDC0-4CCA-4DC7-8116-6817463A7F90}">
      <dsp:nvSpPr>
        <dsp:cNvPr id="0" name=""/>
        <dsp:cNvSpPr/>
      </dsp:nvSpPr>
      <dsp:spPr>
        <a:xfrm rot="10800000">
          <a:off x="3694395" y="2119613"/>
          <a:ext cx="685088" cy="59572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958890-3C12-47FB-BBDF-B8BA296C3A86}" type="datetimeFigureOut">
              <a:rPr lang="sr-Latn-CS" smtClean="0"/>
              <a:pPr/>
              <a:t>10.11.2017.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C0491D-4AEE-42ED-8CDC-AC7AE5256DD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43042" y="0"/>
            <a:ext cx="5572164" cy="973332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Osnove  </a:t>
            </a:r>
            <a:r>
              <a:rPr lang="hr-HR" dirty="0" smtClean="0"/>
              <a:t>računala</a:t>
            </a:r>
            <a:br>
              <a:rPr lang="hr-HR" dirty="0" smtClean="0"/>
            </a:br>
            <a:r>
              <a:rPr lang="hr-HR" dirty="0" err="1" smtClean="0"/>
              <a:t>ikt</a:t>
            </a:r>
            <a:r>
              <a:rPr lang="hr-HR" dirty="0" smtClean="0"/>
              <a:t>-a </a:t>
            </a:r>
            <a:r>
              <a:rPr lang="hr-HR" dirty="0" smtClean="0"/>
              <a:t>u nastavi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3554" name="Picture 2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14554"/>
            <a:ext cx="4714908" cy="4012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274638"/>
            <a:ext cx="8247290" cy="6297634"/>
          </a:xfrm>
        </p:spPr>
        <p:txBody>
          <a:bodyPr/>
          <a:lstStyle/>
          <a:p>
            <a:r>
              <a:rPr lang="hr-HR" dirty="0" smtClean="0"/>
              <a:t>slijedan serijski prijenos podataka može prenijeti bitove samo jednog po </a:t>
            </a:r>
            <a:r>
              <a:rPr lang="hr-HR" dirty="0" err="1" smtClean="0"/>
              <a:t>jednog,siguran</a:t>
            </a:r>
            <a:r>
              <a:rPr lang="hr-HR" dirty="0" smtClean="0"/>
              <a:t>, precizan </a:t>
            </a:r>
            <a:r>
              <a:rPr lang="hr-HR" dirty="0" smtClean="0"/>
              <a:t>i spor</a:t>
            </a:r>
          </a:p>
          <a:p>
            <a:r>
              <a:rPr lang="hr-HR" dirty="0" smtClean="0"/>
              <a:t>paralelan prijenos podataka omogućuje istodobni prijenos podataka više bitova</a:t>
            </a:r>
            <a:r>
              <a:rPr lang="hr-HR" dirty="0" smtClean="0"/>
              <a:t>, brzina </a:t>
            </a:r>
            <a:r>
              <a:rPr lang="hr-HR" dirty="0" smtClean="0"/>
              <a:t>znatno veća</a:t>
            </a:r>
            <a:r>
              <a:rPr lang="hr-HR" dirty="0" smtClean="0"/>
              <a:t>, manje </a:t>
            </a:r>
            <a:r>
              <a:rPr lang="hr-HR" dirty="0" smtClean="0"/>
              <a:t>precizniji i sigurniji</a:t>
            </a:r>
          </a:p>
          <a:p>
            <a:endParaRPr lang="hr-HR" dirty="0"/>
          </a:p>
        </p:txBody>
      </p:sp>
      <p:pic>
        <p:nvPicPr>
          <p:cNvPr id="4" name="Slika 3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643314"/>
            <a:ext cx="2928934" cy="2928934"/>
          </a:xfrm>
          <a:prstGeom prst="rect">
            <a:avLst/>
          </a:prstGeom>
        </p:spPr>
      </p:pic>
      <p:pic>
        <p:nvPicPr>
          <p:cNvPr id="5" name="Slika 4" descr="LPT-paralelni-prikljua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803" y="3643314"/>
            <a:ext cx="3904167" cy="29337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Svojstva računala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dirty="0" smtClean="0"/>
              <a:t>brzina procesora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kapacitet radnog spremnika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kapacitet tvrdog diska</a:t>
            </a:r>
          </a:p>
          <a:p>
            <a:pPr>
              <a:lnSpc>
                <a:spcPct val="200000"/>
              </a:lnSpc>
            </a:pPr>
            <a:r>
              <a:rPr lang="hr-HR" dirty="0" smtClean="0"/>
              <a:t>brzina prijenosa podataka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Pohranjivanje multimedijskih sadržaja</a:t>
            </a:r>
            <a:r>
              <a:rPr lang="hr-HR" dirty="0" smtClean="0"/>
              <a:t>, obrada </a:t>
            </a:r>
            <a:r>
              <a:rPr lang="hr-HR" dirty="0" smtClean="0"/>
              <a:t>zvuka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BMP-osnovni način zapisa u OS Windows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zvuk nastaje titranjem nekog sredstva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kompromirane</a:t>
            </a:r>
            <a:r>
              <a:rPr lang="hr-HR" dirty="0" smtClean="0"/>
              <a:t> zvučne datoteke mogu imat format </a:t>
            </a:r>
            <a:r>
              <a:rPr lang="hr-HR" dirty="0" smtClean="0"/>
              <a:t>. MP3, .WMA </a:t>
            </a:r>
            <a:r>
              <a:rPr lang="hr-HR" dirty="0" smtClean="0"/>
              <a:t>i sl.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nekompromirane</a:t>
            </a:r>
            <a:r>
              <a:rPr lang="hr-HR" dirty="0" smtClean="0"/>
              <a:t> datoteke imaju nastavak </a:t>
            </a:r>
            <a:r>
              <a:rPr lang="hr-HR" dirty="0" smtClean="0"/>
              <a:t> .WAV</a:t>
            </a:r>
            <a:endParaRPr lang="hr-HR" dirty="0"/>
          </a:p>
        </p:txBody>
      </p:sp>
      <p:pic>
        <p:nvPicPr>
          <p:cNvPr id="4" name="Slika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5085184"/>
            <a:ext cx="1899446" cy="17728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IKT-a u nastavi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375520"/>
          </a:xfrm>
        </p:spPr>
        <p:txBody>
          <a:bodyPr/>
          <a:lstStyle/>
          <a:p>
            <a:r>
              <a:rPr lang="hr-HR" dirty="0" smtClean="0"/>
              <a:t>informacijsko-komunikacijska tehnologija (</a:t>
            </a:r>
            <a:r>
              <a:rPr lang="hr-HR" dirty="0" err="1" smtClean="0"/>
              <a:t>engl</a:t>
            </a:r>
            <a:r>
              <a:rPr lang="hr-HR" dirty="0" smtClean="0"/>
              <a:t>.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communications </a:t>
            </a:r>
            <a:r>
              <a:rPr lang="hr-HR" dirty="0" err="1" smtClean="0"/>
              <a:t>technology</a:t>
            </a:r>
            <a:r>
              <a:rPr lang="hr-HR" dirty="0" smtClean="0"/>
              <a:t>) - tehnologija koja koristi računala za prikupljanje, obradu, pohranu, zaštitu i prijenos informacija</a:t>
            </a:r>
            <a:endParaRPr lang="hr-HR" dirty="0"/>
          </a:p>
        </p:txBody>
      </p:sp>
      <p:pic>
        <p:nvPicPr>
          <p:cNvPr id="4" name="Slika 3" descr="ICTedu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000504"/>
            <a:ext cx="5286412" cy="25762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Portali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904656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e-matica-je centralizirani sustav Ministarstva znanosti i obrazovanja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e-dnevnik-služi za učenike da mogu vidjeti ocjene i učitelji </a:t>
            </a:r>
            <a:r>
              <a:rPr lang="hr-HR" sz="2800" dirty="0" smtClean="0"/>
              <a:t>upisivati</a:t>
            </a:r>
            <a:r>
              <a:rPr lang="hr-HR" dirty="0" smtClean="0"/>
              <a:t> ocjene</a:t>
            </a:r>
          </a:p>
          <a:p>
            <a:r>
              <a:rPr lang="hr-HR" dirty="0" smtClean="0"/>
              <a:t>e-lektire-stranica koja sadrži cjelovita djela pisaca</a:t>
            </a:r>
          </a:p>
          <a:p>
            <a:r>
              <a:rPr lang="hr-HR" dirty="0" err="1" smtClean="0"/>
              <a:t>Učilica</a:t>
            </a:r>
            <a:r>
              <a:rPr lang="hr-HR" dirty="0" smtClean="0"/>
              <a:t>-stranica koja sadrži kvizove i druge stvari da pomognu učenicima u učenju</a:t>
            </a:r>
          </a:p>
          <a:p>
            <a:r>
              <a:rPr lang="hr-HR" dirty="0" smtClean="0"/>
              <a:t>e-laboratorij-je portal koji omogućava sve informacije o alatima, interaktivnim sadržajima i aplikacijama za uporabu na području e-učenja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57935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 smtClean="0"/>
              <a:t>C</a:t>
            </a:r>
            <a:r>
              <a:rPr lang="hr-HR" dirty="0" err="1" smtClean="0"/>
              <a:t>arNet</a:t>
            </a:r>
            <a:r>
              <a:rPr lang="hr-HR" dirty="0" smtClean="0"/>
              <a:t>-Hrvatska </a:t>
            </a:r>
            <a:r>
              <a:rPr lang="hr-HR" dirty="0" smtClean="0"/>
              <a:t>akademska i istraživačka mreža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eduvizija</a:t>
            </a:r>
            <a:r>
              <a:rPr lang="hr-HR" dirty="0" smtClean="0"/>
              <a:t>-stranica koja nam pomoću videa daje da čim prije usvojimo gradivo</a:t>
            </a:r>
            <a:endParaRPr lang="hr-HR" dirty="0"/>
          </a:p>
        </p:txBody>
      </p:sp>
      <p:pic>
        <p:nvPicPr>
          <p:cNvPr id="4" name="Slika 3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256"/>
            <a:ext cx="2214578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Slika 4" descr="CARNet-Loomen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000504"/>
            <a:ext cx="3921486" cy="22046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Slika 5" descr="eduvizi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3143248"/>
            <a:ext cx="2928927" cy="22611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udžbenik iz informatike za 8</a:t>
            </a:r>
            <a:r>
              <a:rPr lang="hr-HR" dirty="0" smtClean="0"/>
              <a:t>. razred </a:t>
            </a:r>
            <a:r>
              <a:rPr lang="hr-HR" dirty="0" smtClean="0"/>
              <a:t>Moj portal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bilježnica za školski rad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https://www.e-skole.hr/hr/rezultati/ikt-u-ucenju-i-poucavanju/</a:t>
            </a:r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Izradio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Jurica </a:t>
            </a:r>
            <a:r>
              <a:rPr lang="hr-HR" dirty="0" err="1" smtClean="0"/>
              <a:t>Pohižek</a:t>
            </a:r>
            <a:r>
              <a:rPr lang="hr-HR" dirty="0" smtClean="0"/>
              <a:t>, 8.b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2285984" y="2643182"/>
            <a:ext cx="1928826" cy="17859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Logička izjava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0720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tvrdnja koja može biti istinita ili lažna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1 i 0 ili T i F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istinita </a:t>
            </a:r>
            <a:r>
              <a:rPr lang="hr-HR" dirty="0" smtClean="0"/>
              <a:t>tvrdnja: Zagreb </a:t>
            </a:r>
            <a:r>
              <a:rPr lang="hr-HR" dirty="0" smtClean="0"/>
              <a:t>je glavni grad Hrvatske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lažna </a:t>
            </a:r>
            <a:r>
              <a:rPr lang="hr-HR" dirty="0" smtClean="0"/>
              <a:t>tvrdnja: RH </a:t>
            </a:r>
            <a:r>
              <a:rPr lang="hr-HR" dirty="0" smtClean="0"/>
              <a:t>nije u EU</a:t>
            </a:r>
          </a:p>
          <a:p>
            <a:endParaRPr lang="hr-HR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7639080" cy="1225536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>Kraće zapisivanje logičkih izjava i njihovih vrijednosti</a:t>
            </a:r>
            <a:r>
              <a:rPr lang="hr-HR" sz="3600" dirty="0" smtClean="0"/>
              <a:t>, logičke </a:t>
            </a:r>
            <a:r>
              <a:rPr lang="hr-HR" sz="3600" dirty="0" smtClean="0"/>
              <a:t>funkcije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225536"/>
            <a:ext cx="8856984" cy="53467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zbog lakšeg praktičnog rada s logičkim izjavama tekst logičke izjave zamijeniti ćemo simbolima i varijablama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A – Split je grad u Hrvatskoj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simbol  A u ovom primjeru potpuna je logička izjava. Kada je simbol logička i izjava nazivamo ga varijabla</a:t>
            </a:r>
          </a:p>
          <a:p>
            <a:pPr>
              <a:lnSpc>
                <a:spcPct val="150000"/>
              </a:lnSpc>
            </a:pPr>
            <a:r>
              <a:rPr lang="hr-HR" dirty="0" err="1" smtClean="0"/>
              <a:t>npr</a:t>
            </a:r>
            <a:r>
              <a:rPr lang="hr-HR" dirty="0" smtClean="0"/>
              <a:t>. B=četvrtak &lt; petak  Četvrtak prethodi petak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Elektronički logički sklopovi i registri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7875" y="1844824"/>
            <a:ext cx="8186766" cy="4686320"/>
          </a:xfrm>
        </p:spPr>
        <p:txBody>
          <a:bodyPr/>
          <a:lstStyle/>
          <a:p>
            <a:r>
              <a:rPr lang="hr-HR" dirty="0" smtClean="0"/>
              <a:t>logički sklop 	NE (NOT)</a:t>
            </a:r>
          </a:p>
          <a:p>
            <a:r>
              <a:rPr lang="hr-HR" dirty="0" smtClean="0"/>
              <a:t>tablica istinitosti</a:t>
            </a:r>
          </a:p>
          <a:p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857224" y="3000372"/>
          <a:ext cx="2500330" cy="1541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716">
                <a:tc>
                  <a:txBody>
                    <a:bodyPr/>
                    <a:lstStyle/>
                    <a:p>
                      <a:r>
                        <a:rPr lang="hr-HR" dirty="0" smtClean="0"/>
                        <a:t>ULAZ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IZLAZ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16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16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Slikovni rezultat za ¸logički sklop 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643314"/>
            <a:ext cx="3214710" cy="16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/>
          <a:lstStyle/>
          <a:p>
            <a:r>
              <a:rPr lang="hr-HR" dirty="0" smtClean="0"/>
              <a:t>Osnovne logičke funkcije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153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r>
              <a:rPr lang="hr-HR" dirty="0" smtClean="0"/>
              <a:t>Logički sklop I (AND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4697427"/>
          </a:xfrm>
        </p:spPr>
        <p:txBody>
          <a:bodyPr/>
          <a:lstStyle/>
          <a:p>
            <a:r>
              <a:rPr lang="hr-HR" dirty="0" smtClean="0"/>
              <a:t>tablica istinitosti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571472" y="2428869"/>
          <a:ext cx="3714777" cy="278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16">
                <a:tc>
                  <a:txBody>
                    <a:bodyPr/>
                    <a:lstStyle/>
                    <a:p>
                      <a:r>
                        <a:rPr lang="hr-HR" dirty="0" smtClean="0"/>
                        <a:t>U1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16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6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6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216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Slika 8" descr="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857496"/>
            <a:ext cx="4400549" cy="219075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/>
          <a:lstStyle/>
          <a:p>
            <a:r>
              <a:rPr lang="hr-HR" dirty="0" smtClean="0"/>
              <a:t>Logički sklop ILI (OR)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4768865"/>
          </a:xfrm>
        </p:spPr>
        <p:txBody>
          <a:bodyPr/>
          <a:lstStyle/>
          <a:p>
            <a:r>
              <a:rPr lang="hr-HR" dirty="0" smtClean="0"/>
              <a:t>tablica istinitosti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857223" y="2214550"/>
          <a:ext cx="3357588" cy="2786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17">
                <a:tc>
                  <a:txBody>
                    <a:bodyPr/>
                    <a:lstStyle/>
                    <a:p>
                      <a:r>
                        <a:rPr lang="hr-HR" dirty="0" smtClean="0"/>
                        <a:t>U1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17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7"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7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217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Slika 4" descr="IL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214686"/>
            <a:ext cx="3759211" cy="2286007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357166"/>
            <a:ext cx="8821644" cy="631219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procesor je sastavljen od nekoliko milijuna elektroničkih sklopova koji provode aritmetičke i logičke operacije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dio procesora koji izvodi te operacije naziva se aritmetičko-logičkom </a:t>
            </a:r>
            <a:r>
              <a:rPr lang="hr-HR" dirty="0" smtClean="0"/>
              <a:t>jedinicom</a:t>
            </a: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registri-mali ali vrlo brzi spremnici određene širine (32 ili 64 bita)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logička varijabla pohranjuje se ka jedan bit registra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unutarnje i vanjske sabirnice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 smtClean="0"/>
              <a:t>Usporedni i slijedni ulazno-izlazni pristupi računala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hr-HR" dirty="0" smtClean="0"/>
              <a:t>Ulazni uređaji unose podatke u računalo (miš,tipkovnica…)</a:t>
            </a:r>
          </a:p>
          <a:p>
            <a:r>
              <a:rPr lang="hr-HR" dirty="0" smtClean="0"/>
              <a:t>Izlazni uređaji pohranjuju ili prikazuju rezultate obrade računala (monitor</a:t>
            </a:r>
            <a:r>
              <a:rPr lang="hr-HR" dirty="0" smtClean="0"/>
              <a:t>, zvučnici, projektor</a:t>
            </a:r>
            <a:r>
              <a:rPr lang="hr-HR" dirty="0" smtClean="0"/>
              <a:t>…)</a:t>
            </a:r>
            <a:endParaRPr lang="hr-HR" dirty="0"/>
          </a:p>
        </p:txBody>
      </p:sp>
      <p:pic>
        <p:nvPicPr>
          <p:cNvPr id="2050" name="Picture 2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7" y="4089021"/>
            <a:ext cx="3071835" cy="2768980"/>
          </a:xfrm>
          <a:prstGeom prst="rect">
            <a:avLst/>
          </a:prstGeom>
          <a:noFill/>
        </p:spPr>
      </p:pic>
      <p:pic>
        <p:nvPicPr>
          <p:cNvPr id="6" name="Slika 5" descr="mo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9728" y="4089020"/>
            <a:ext cx="3319407" cy="28635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443</Words>
  <Application>Microsoft Office PowerPoint</Application>
  <PresentationFormat>Prikaz na zaslonu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Times New Roman</vt:lpstr>
      <vt:lpstr>Wingdings 2</vt:lpstr>
      <vt:lpstr>Tehnički</vt:lpstr>
      <vt:lpstr>Osnove  računala ikt-a u nastavi  </vt:lpstr>
      <vt:lpstr>Logička izjava</vt:lpstr>
      <vt:lpstr>Kraće zapisivanje logičkih izjava i njihovih vrijednosti, logičke funkcije</vt:lpstr>
      <vt:lpstr>Elektronički logički sklopovi i registri</vt:lpstr>
      <vt:lpstr>Osnovne logičke funkcije</vt:lpstr>
      <vt:lpstr>Logički sklop I (AND)</vt:lpstr>
      <vt:lpstr>Logički sklop ILI (OR)</vt:lpstr>
      <vt:lpstr>PowerPoint prezentacija</vt:lpstr>
      <vt:lpstr>Usporedni i slijedni ulazno-izlazni pristupi računala</vt:lpstr>
      <vt:lpstr>PowerPoint prezentacija</vt:lpstr>
      <vt:lpstr>Svojstva računala</vt:lpstr>
      <vt:lpstr>Pohranjivanje multimedijskih sadržaja, obrada zvuka</vt:lpstr>
      <vt:lpstr>IKT-a u nastavi</vt:lpstr>
      <vt:lpstr>Portali</vt:lpstr>
      <vt:lpstr>PowerPoint prezentacija</vt:lpstr>
      <vt:lpstr>Literatura</vt:lpstr>
      <vt:lpstr>Izradio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 računala</dc:title>
  <dc:creator>7ab</dc:creator>
  <cp:lastModifiedBy>Učitelj</cp:lastModifiedBy>
  <cp:revision>18</cp:revision>
  <dcterms:created xsi:type="dcterms:W3CDTF">2017-11-03T08:28:17Z</dcterms:created>
  <dcterms:modified xsi:type="dcterms:W3CDTF">2017-11-10T12:12:15Z</dcterms:modified>
</cp:coreProperties>
</file>