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čitelj" initials="U" lastIdx="1" clrIdx="0">
    <p:extLst>
      <p:ext uri="{19B8F6BF-5375-455C-9EA6-DF929625EA0E}">
        <p15:presenceInfo xmlns:p15="http://schemas.microsoft.com/office/powerpoint/2012/main" userId="Učitel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7E883-4A54-4E6B-ACFF-5AF7B2B3F464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4E41-6B0A-49AB-80A8-53B330A4E0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22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34E41-6B0A-49AB-80A8-53B330A4E01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227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63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781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28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553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27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667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07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847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15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1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2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33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631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90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16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11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223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3B0F960-5080-487B-ABEE-9DA61EA8685C}" type="datetimeFigureOut">
              <a:rPr lang="hr-HR" smtClean="0"/>
              <a:t>10.11.2017.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22FE1E6-D9FA-4002-A271-412A2C622E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977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Osnove računala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Primjena IKT-a u nastavi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1449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Upute za korištenje prezentacijom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izborniku odaberete opciju o kojoj želite saznati više.</a:t>
            </a:r>
          </a:p>
          <a:p>
            <a:r>
              <a:rPr lang="hr-HR" dirty="0" smtClean="0"/>
              <a:t>Za povratak na izbornik kliknite          u donjem lijevom kutu</a:t>
            </a:r>
          </a:p>
          <a:p>
            <a:r>
              <a:rPr lang="hr-HR" dirty="0" smtClean="0"/>
              <a:t>Gumb          znači da sa prezentacijom možete nastaviti bez da se vračate na izbornik</a:t>
            </a:r>
            <a:endParaRPr lang="hr-HR" dirty="0"/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5291525" y="4021422"/>
            <a:ext cx="299803" cy="3297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30" name="Picture 6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786312"/>
            <a:ext cx="309562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/>
          <p:cNvSpPr/>
          <p:nvPr/>
        </p:nvSpPr>
        <p:spPr>
          <a:xfrm>
            <a:off x="2293494" y="4326067"/>
            <a:ext cx="359763" cy="374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20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Izbornik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Računalo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Programiranje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Pohrana podataka</a:t>
            </a:r>
            <a:endParaRPr lang="hr-HR" dirty="0" smtClean="0"/>
          </a:p>
          <a:p>
            <a:r>
              <a:rPr lang="hr-HR" dirty="0">
                <a:hlinkClick r:id="rId5" action="ppaction://hlinksldjump"/>
              </a:rPr>
              <a:t>Primjena IKT-a u nastavi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651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Računalo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effectLst/>
              </a:rPr>
              <a:t>složen </a:t>
            </a:r>
            <a:r>
              <a:rPr lang="hr-HR" dirty="0" smtClean="0">
                <a:effectLst/>
              </a:rPr>
              <a:t>uređaj.</a:t>
            </a:r>
          </a:p>
          <a:p>
            <a:r>
              <a:rPr lang="hr-HR" dirty="0" smtClean="0">
                <a:effectLst/>
              </a:rPr>
              <a:t>izvršavanje</a:t>
            </a:r>
            <a:r>
              <a:rPr lang="hr-HR" dirty="0">
                <a:effectLst/>
              </a:rPr>
              <a:t> matematičkih </a:t>
            </a:r>
            <a:r>
              <a:rPr lang="hr-HR" dirty="0" smtClean="0">
                <a:effectLst/>
              </a:rPr>
              <a:t>operacija.</a:t>
            </a:r>
          </a:p>
          <a:p>
            <a:r>
              <a:rPr lang="hr-HR" dirty="0" smtClean="0">
                <a:effectLst/>
              </a:rPr>
              <a:t>numerički </a:t>
            </a:r>
            <a:r>
              <a:rPr lang="hr-HR" dirty="0">
                <a:effectLst/>
              </a:rPr>
              <a:t>ili </a:t>
            </a:r>
            <a:r>
              <a:rPr lang="hr-HR" dirty="0" smtClean="0">
                <a:effectLst/>
              </a:rPr>
              <a:t>logički oblik.</a:t>
            </a:r>
          </a:p>
          <a:p>
            <a:r>
              <a:rPr lang="hr-HR" dirty="0" smtClean="0">
                <a:effectLst/>
              </a:rPr>
              <a:t>obrađivanje</a:t>
            </a:r>
            <a:r>
              <a:rPr lang="hr-HR" dirty="0">
                <a:effectLst/>
              </a:rPr>
              <a:t> </a:t>
            </a:r>
            <a:r>
              <a:rPr lang="hr-HR" dirty="0" smtClean="0">
                <a:effectLst/>
              </a:rPr>
              <a:t>informacija.</a:t>
            </a:r>
          </a:p>
          <a:p>
            <a:r>
              <a:rPr lang="pl-PL" dirty="0" smtClean="0">
                <a:effectLst/>
              </a:rPr>
              <a:t>jednostavnije</a:t>
            </a:r>
            <a:r>
              <a:rPr lang="pl-PL" dirty="0">
                <a:effectLst/>
              </a:rPr>
              <a:t>, jasno određene </a:t>
            </a:r>
            <a:r>
              <a:rPr lang="pl-PL" dirty="0" smtClean="0">
                <a:effectLst/>
              </a:rPr>
              <a:t>funkcije.</a:t>
            </a:r>
            <a:endParaRPr lang="hr-HR" dirty="0" smtClean="0">
              <a:effectLst/>
            </a:endParaRPr>
          </a:p>
          <a:p>
            <a:pPr marL="0" indent="0">
              <a:buNone/>
            </a:pPr>
            <a:endParaRPr lang="hr-HR" dirty="0">
              <a:effectLst/>
            </a:endParaRPr>
          </a:p>
        </p:txBody>
      </p:sp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3" y="3495206"/>
            <a:ext cx="4351534" cy="24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>
            <a:hlinkClick r:id="rId4" action="ppaction://hlinksldjump"/>
          </p:cNvPr>
          <p:cNvSpPr/>
          <p:nvPr/>
        </p:nvSpPr>
        <p:spPr>
          <a:xfrm>
            <a:off x="434715" y="6310859"/>
            <a:ext cx="299803" cy="3297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2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3" y="2038662"/>
            <a:ext cx="10702977" cy="4107305"/>
          </a:xfrm>
        </p:spPr>
        <p:txBody>
          <a:bodyPr>
            <a:normAutofit/>
          </a:bodyPr>
          <a:lstStyle/>
          <a:p>
            <a:r>
              <a:rPr lang="hr-HR" dirty="0">
                <a:effectLst/>
              </a:rPr>
              <a:t>pisanje uputa računalu što i kako </a:t>
            </a:r>
            <a:r>
              <a:rPr lang="hr-HR" dirty="0" smtClean="0">
                <a:effectLst/>
              </a:rPr>
              <a:t>učiniti</a:t>
            </a:r>
          </a:p>
          <a:p>
            <a:r>
              <a:rPr lang="pl-PL" dirty="0">
                <a:effectLst/>
              </a:rPr>
              <a:t> umjetnost i umijeće u stvaranju programa za </a:t>
            </a:r>
            <a:r>
              <a:rPr lang="pl-PL" dirty="0" smtClean="0">
                <a:effectLst/>
              </a:rPr>
              <a:t>računala</a:t>
            </a:r>
          </a:p>
          <a:p>
            <a:r>
              <a:rPr lang="pt-BR" dirty="0">
                <a:effectLst/>
              </a:rPr>
              <a:t>Assembler</a:t>
            </a:r>
          </a:p>
          <a:p>
            <a:r>
              <a:rPr lang="pt-BR" dirty="0">
                <a:effectLst/>
              </a:rPr>
              <a:t>BASIC</a:t>
            </a:r>
          </a:p>
          <a:p>
            <a:r>
              <a:rPr lang="pt-BR" dirty="0">
                <a:effectLst/>
              </a:rPr>
              <a:t>Pascal</a:t>
            </a:r>
          </a:p>
          <a:p>
            <a:r>
              <a:rPr lang="pt-BR" dirty="0">
                <a:effectLst/>
              </a:rPr>
              <a:t>C/C++/C#</a:t>
            </a:r>
          </a:p>
          <a:p>
            <a:r>
              <a:rPr lang="pt-BR" dirty="0">
                <a:effectLst/>
              </a:rPr>
              <a:t>Java</a:t>
            </a:r>
          </a:p>
          <a:p>
            <a:r>
              <a:rPr lang="pt-BR" dirty="0">
                <a:effectLst/>
              </a:rPr>
              <a:t>Logo</a:t>
            </a:r>
          </a:p>
          <a:p>
            <a:endParaRPr lang="hr-HR" dirty="0"/>
          </a:p>
        </p:txBody>
      </p:sp>
      <p:sp>
        <p:nvSpPr>
          <p:cNvPr id="5" name="Elipsa 4">
            <a:hlinkClick r:id="rId2" action="ppaction://hlinksldjump"/>
          </p:cNvPr>
          <p:cNvSpPr/>
          <p:nvPr/>
        </p:nvSpPr>
        <p:spPr>
          <a:xfrm>
            <a:off x="434715" y="6310859"/>
            <a:ext cx="299803" cy="3297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4613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Pohrana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>
                <a:effectLst/>
              </a:rPr>
              <a:t> </a:t>
            </a:r>
            <a:r>
              <a:rPr lang="hr-HR" dirty="0" smtClean="0">
                <a:effectLst/>
              </a:rPr>
              <a:t>potreba pohranjivanja </a:t>
            </a:r>
            <a:r>
              <a:rPr lang="hr-HR" dirty="0" err="1">
                <a:effectLst/>
              </a:rPr>
              <a:t>međuvrijednosti</a:t>
            </a:r>
            <a:r>
              <a:rPr lang="hr-HR" dirty="0">
                <a:effectLst/>
              </a:rPr>
              <a:t> </a:t>
            </a:r>
            <a:endParaRPr lang="hr-HR" dirty="0" smtClean="0">
              <a:effectLst/>
            </a:endParaRPr>
          </a:p>
          <a:p>
            <a:r>
              <a:rPr lang="hr-HR" dirty="0">
                <a:effectLst/>
              </a:rPr>
              <a:t> Brzina </a:t>
            </a:r>
            <a:r>
              <a:rPr lang="hr-HR" dirty="0" smtClean="0">
                <a:effectLst/>
              </a:rPr>
              <a:t>računala </a:t>
            </a:r>
            <a:r>
              <a:rPr lang="hr-HR" dirty="0">
                <a:effectLst/>
              </a:rPr>
              <a:t>je najčešće ograničena brzinom kojom se vrijednosti čitaju/zapisuju iz/u memoriju i njezinim kapacitetom</a:t>
            </a:r>
            <a:endParaRPr lang="hr-HR" dirty="0"/>
          </a:p>
        </p:txBody>
      </p:sp>
      <p:sp>
        <p:nvSpPr>
          <p:cNvPr id="5" name="Elipsa 4">
            <a:hlinkClick r:id="rId2" action="ppaction://hlinksldjump"/>
          </p:cNvPr>
          <p:cNvSpPr/>
          <p:nvPr/>
        </p:nvSpPr>
        <p:spPr>
          <a:xfrm>
            <a:off x="434715" y="6310859"/>
            <a:ext cx="299803" cy="3297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907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Primjena IKT-a u nastavi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4340" y="1918741"/>
            <a:ext cx="10702977" cy="4616970"/>
          </a:xfrm>
        </p:spPr>
        <p:txBody>
          <a:bodyPr>
            <a:normAutofit/>
          </a:bodyPr>
          <a:lstStyle/>
          <a:p>
            <a:r>
              <a:rPr lang="hr-HR" dirty="0" smtClean="0"/>
              <a:t>E-matica </a:t>
            </a:r>
          </a:p>
          <a:p>
            <a:r>
              <a:rPr lang="hr-HR" dirty="0" smtClean="0"/>
              <a:t>E-dnevnik </a:t>
            </a:r>
          </a:p>
          <a:p>
            <a:r>
              <a:rPr lang="hr-HR" dirty="0" smtClean="0"/>
              <a:t>E-lektire</a:t>
            </a:r>
          </a:p>
          <a:p>
            <a:r>
              <a:rPr lang="hr-HR" dirty="0" err="1" smtClean="0"/>
              <a:t>Učilica</a:t>
            </a:r>
            <a:endParaRPr lang="hr-HR" dirty="0" smtClean="0"/>
          </a:p>
          <a:p>
            <a:r>
              <a:rPr lang="hr-HR" dirty="0" smtClean="0"/>
              <a:t>Portal za škole </a:t>
            </a:r>
          </a:p>
          <a:p>
            <a:r>
              <a:rPr lang="hr-HR" dirty="0" err="1" smtClean="0"/>
              <a:t>Microbit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Carnet</a:t>
            </a:r>
            <a:r>
              <a:rPr lang="hr-HR" dirty="0" smtClean="0"/>
              <a:t> </a:t>
            </a:r>
          </a:p>
          <a:p>
            <a:r>
              <a:rPr lang="hr-HR" dirty="0" err="1" smtClean="0"/>
              <a:t>Eduvizija</a:t>
            </a:r>
            <a:r>
              <a:rPr lang="hr-HR" dirty="0" smtClean="0"/>
              <a:t> </a:t>
            </a:r>
          </a:p>
          <a:p>
            <a:r>
              <a:rPr lang="hr-HR" dirty="0" smtClean="0"/>
              <a:t>Sjedi 5</a:t>
            </a:r>
          </a:p>
          <a:p>
            <a:r>
              <a:rPr lang="hr-HR" dirty="0" smtClean="0"/>
              <a:t>Školska e knjiga</a:t>
            </a:r>
          </a:p>
          <a:p>
            <a:endParaRPr lang="hr-HR" dirty="0" smtClean="0"/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434715" y="6310859"/>
            <a:ext cx="299803" cy="3297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>
            <a:hlinkClick r:id="rId3" action="ppaction://hlinksldjump"/>
          </p:cNvPr>
          <p:cNvSpPr/>
          <p:nvPr/>
        </p:nvSpPr>
        <p:spPr>
          <a:xfrm>
            <a:off x="11212643" y="6265889"/>
            <a:ext cx="359763" cy="374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Hvala na pažnji </a:t>
            </a:r>
          </a:p>
          <a:p>
            <a:r>
              <a:rPr lang="hr-HR" dirty="0" smtClean="0"/>
              <a:t>Izradila </a:t>
            </a:r>
            <a:r>
              <a:rPr lang="hr-HR" dirty="0" err="1" smtClean="0"/>
              <a:t>monika</a:t>
            </a:r>
            <a:r>
              <a:rPr lang="hr-HR" dirty="0" smtClean="0"/>
              <a:t> </a:t>
            </a:r>
            <a:r>
              <a:rPr lang="hr-HR" dirty="0" err="1" smtClean="0"/>
              <a:t>cerovski</a:t>
            </a:r>
            <a:r>
              <a:rPr lang="hr-HR" dirty="0" smtClean="0"/>
              <a:t> 8,b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55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rež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Mreža</Template>
  <TotalTime>71</TotalTime>
  <Words>89</Words>
  <Application>Microsoft Office PowerPoint</Application>
  <PresentationFormat>Široki zaslon</PresentationFormat>
  <Paragraphs>45</Paragraphs>
  <Slides>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Mreža</vt:lpstr>
      <vt:lpstr>Osnove računala</vt:lpstr>
      <vt:lpstr>Upute za korištenje prezentacijom</vt:lpstr>
      <vt:lpstr>Izbornik</vt:lpstr>
      <vt:lpstr>Računalo</vt:lpstr>
      <vt:lpstr>Programiranje</vt:lpstr>
      <vt:lpstr>Pohrana podataka</vt:lpstr>
      <vt:lpstr>Primjena IKT-a u nastavi </vt:lpstr>
      <vt:lpstr>Kraj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računala</dc:title>
  <dc:creator>Učitelj</dc:creator>
  <cp:lastModifiedBy>Učitelj</cp:lastModifiedBy>
  <cp:revision>11</cp:revision>
  <dcterms:created xsi:type="dcterms:W3CDTF">2017-11-03T08:29:13Z</dcterms:created>
  <dcterms:modified xsi:type="dcterms:W3CDTF">2017-11-10T09:02:57Z</dcterms:modified>
</cp:coreProperties>
</file>