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5D68F7-D88D-4FC0-95F0-74B2C5157E1D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D669A6-C7E4-4816-A4CD-E8B466A01E6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032455">
            <a:off x="3432428" y="3699642"/>
            <a:ext cx="4347527" cy="681022"/>
          </a:xfrm>
        </p:spPr>
        <p:txBody>
          <a:bodyPr/>
          <a:lstStyle/>
          <a:p>
            <a:r>
              <a:rPr lang="hr-HR" sz="8000" dirty="0" smtClean="0"/>
              <a:t>Češnjak</a:t>
            </a:r>
            <a:endParaRPr lang="hr-HR" sz="8000" dirty="0"/>
          </a:p>
        </p:txBody>
      </p:sp>
      <p:pic>
        <p:nvPicPr>
          <p:cNvPr id="4" name="Slika 3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53330">
            <a:off x="-512835" y="-291560"/>
            <a:ext cx="3495850" cy="26901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Izgled </a:t>
            </a:r>
            <a:endParaRPr lang="hr-HR" dirty="0"/>
          </a:p>
        </p:txBody>
      </p:sp>
      <p:pic>
        <p:nvPicPr>
          <p:cNvPr id="4" name="Slika 3" descr="1794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09947">
            <a:off x="6172182" y="245682"/>
            <a:ext cx="3581400" cy="267970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785926"/>
            <a:ext cx="7239000" cy="4846320"/>
          </a:xfrm>
        </p:spPr>
        <p:txBody>
          <a:bodyPr/>
          <a:lstStyle/>
          <a:p>
            <a:r>
              <a:rPr lang="hr-HR" dirty="0" smtClean="0"/>
              <a:t>korijen je žiličast</a:t>
            </a:r>
          </a:p>
          <a:p>
            <a:endParaRPr lang="hr-HR" dirty="0" smtClean="0"/>
          </a:p>
          <a:p>
            <a:r>
              <a:rPr lang="hr-HR" dirty="0" smtClean="0"/>
              <a:t>listovi su uski</a:t>
            </a:r>
          </a:p>
          <a:p>
            <a:endParaRPr lang="hr-HR" dirty="0" smtClean="0"/>
          </a:p>
          <a:p>
            <a:r>
              <a:rPr lang="hr-HR" dirty="0" smtClean="0"/>
              <a:t>cvjetovi su sitni, </a:t>
            </a:r>
            <a:r>
              <a:rPr lang="hr-HR" dirty="0" smtClean="0"/>
              <a:t>crvenkasto-ljubičasti, </a:t>
            </a:r>
            <a:r>
              <a:rPr lang="hr-HR" dirty="0" smtClean="0"/>
              <a:t>imaju 6 prašnika</a:t>
            </a:r>
          </a:p>
          <a:p>
            <a:endParaRPr lang="hr-HR" dirty="0" smtClean="0"/>
          </a:p>
          <a:p>
            <a:r>
              <a:rPr lang="hr-HR" dirty="0" smtClean="0"/>
              <a:t>sjemenke su vrlo sitne, crne boje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759px-Apicius_Handschrift_New_York_Academy_of_Medic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8410"/>
            <a:ext cx="9144000" cy="721641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korišten već u rimskoj, grčkoj i egipatskoj prehrani</a:t>
            </a:r>
          </a:p>
          <a:p>
            <a:endParaRPr lang="hr-HR" dirty="0" smtClean="0"/>
          </a:p>
          <a:p>
            <a:r>
              <a:rPr lang="pl-PL" dirty="0" smtClean="0"/>
              <a:t>lijek za 61 zdravstvenu tegobu</a:t>
            </a:r>
          </a:p>
          <a:p>
            <a:endParaRPr lang="pl-PL" dirty="0" smtClean="0"/>
          </a:p>
          <a:p>
            <a:r>
              <a:rPr lang="hr-HR" dirty="0" err="1" smtClean="0"/>
              <a:t>Apicijeva</a:t>
            </a:r>
            <a:r>
              <a:rPr lang="hr-HR" dirty="0" smtClean="0"/>
              <a:t> kuharica (najstarija kuharica na svijetu ) </a:t>
            </a:r>
          </a:p>
          <a:p>
            <a:endParaRPr lang="hr-HR" dirty="0" smtClean="0"/>
          </a:p>
          <a:p>
            <a:r>
              <a:rPr lang="hr-HR" dirty="0" smtClean="0"/>
              <a:t>protiv demona, vukodlaka i vampira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hr-HR" dirty="0" smtClean="0"/>
              <a:t>	Općenito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bijeli luk – </a:t>
            </a:r>
            <a:r>
              <a:rPr lang="hr-HR" i="1" dirty="0" err="1" smtClean="0">
                <a:solidFill>
                  <a:srgbClr val="FF0000"/>
                </a:solidFill>
              </a:rPr>
              <a:t>Allium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err="1" smtClean="0">
                <a:solidFill>
                  <a:srgbClr val="FF0000"/>
                </a:solidFill>
              </a:rPr>
              <a:t>sativum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smtClean="0"/>
              <a:t>(latinski)</a:t>
            </a:r>
          </a:p>
          <a:p>
            <a:endParaRPr lang="hr-HR" i="1" dirty="0" smtClean="0"/>
          </a:p>
          <a:p>
            <a:r>
              <a:rPr lang="hr-HR" dirty="0" smtClean="0"/>
              <a:t>iz porodice </a:t>
            </a:r>
            <a:r>
              <a:rPr lang="hr-HR" dirty="0" err="1" smtClean="0">
                <a:solidFill>
                  <a:srgbClr val="FF0000"/>
                </a:solidFill>
              </a:rPr>
              <a:t>Alliaceae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potječe iz srednje </a:t>
            </a:r>
            <a:r>
              <a:rPr lang="hr-HR" dirty="0" smtClean="0">
                <a:solidFill>
                  <a:srgbClr val="FF0000"/>
                </a:solidFill>
              </a:rPr>
              <a:t>Azije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n</a:t>
            </a:r>
            <a:r>
              <a:rPr lang="vi-VN" dirty="0" smtClean="0"/>
              <a:t>ajveći svjetski proizvođač češnjaka je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Kina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kao začin i u medicini te kao i eterično ulje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239000" cy="1143000"/>
          </a:xfrm>
        </p:spPr>
        <p:txBody>
          <a:bodyPr/>
          <a:lstStyle/>
          <a:p>
            <a:r>
              <a:rPr lang="hr-HR" dirty="0" smtClean="0"/>
              <a:t>Uloga u zdravlju </a:t>
            </a:r>
            <a:endParaRPr lang="hr-HR" dirty="0"/>
          </a:p>
        </p:txBody>
      </p:sp>
      <p:sp>
        <p:nvSpPr>
          <p:cNvPr id="7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za</a:t>
            </a:r>
            <a:r>
              <a:rPr lang="hr-HR" dirty="0" smtClean="0"/>
              <a:t> </a:t>
            </a:r>
            <a:r>
              <a:rPr lang="vi-VN" dirty="0" smtClean="0"/>
              <a:t>opuštanje i pomlađivanje organizma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dirty="0" smtClean="0"/>
              <a:t>čišćenje krvnih žila od masnih naslaga te prevenciju srčanog i moždanog udara</a:t>
            </a:r>
          </a:p>
          <a:p>
            <a:endParaRPr lang="hr-HR" dirty="0" smtClean="0"/>
          </a:p>
          <a:p>
            <a:r>
              <a:rPr lang="hr-HR" dirty="0" smtClean="0"/>
              <a:t>sprečava nastanak tumora, poboljšava vid</a:t>
            </a:r>
          </a:p>
          <a:p>
            <a:endParaRPr lang="hr-HR" dirty="0" smtClean="0"/>
          </a:p>
          <a:p>
            <a:r>
              <a:rPr lang="hr-HR" dirty="0" smtClean="0"/>
              <a:t>sadrži vitamin C, B6, selen, magnezij, kalij, kalcij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857224" y="500042"/>
            <a:ext cx="6000617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Hvala na pažnji!</a:t>
            </a:r>
          </a:p>
          <a:p>
            <a:pPr algn="ctr"/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500034" y="4286256"/>
            <a:ext cx="72866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Literatura: http://alternativa-za-</a:t>
            </a:r>
            <a:r>
              <a:rPr lang="hr-HR" sz="2000" dirty="0" err="1" smtClean="0"/>
              <a:t>vas.com</a:t>
            </a:r>
            <a:r>
              <a:rPr lang="hr-HR" sz="2000" dirty="0" smtClean="0"/>
              <a:t>/</a:t>
            </a:r>
            <a:r>
              <a:rPr lang="hr-HR" sz="2000" dirty="0" err="1" smtClean="0"/>
              <a:t>index.php</a:t>
            </a:r>
            <a:r>
              <a:rPr lang="hr-HR" sz="2000" dirty="0" smtClean="0"/>
              <a:t>/</a:t>
            </a:r>
            <a:r>
              <a:rPr lang="hr-HR" sz="2000" dirty="0" err="1" smtClean="0"/>
              <a:t>clanak</a:t>
            </a:r>
            <a:r>
              <a:rPr lang="hr-HR" sz="2000" dirty="0" smtClean="0"/>
              <a:t>/</a:t>
            </a:r>
            <a:r>
              <a:rPr lang="hr-HR" sz="2000" dirty="0" err="1" smtClean="0"/>
              <a:t>article</a:t>
            </a:r>
            <a:r>
              <a:rPr lang="hr-HR" sz="2000" dirty="0" smtClean="0"/>
              <a:t>/tibetanski-recepti</a:t>
            </a:r>
          </a:p>
          <a:p>
            <a:r>
              <a:rPr lang="hr-HR" sz="2000" dirty="0" smtClean="0"/>
              <a:t>                :http://hr.wikipedia.org/</a:t>
            </a:r>
            <a:r>
              <a:rPr lang="hr-HR" sz="2000" dirty="0" err="1" smtClean="0"/>
              <a:t>wiki</a:t>
            </a:r>
            <a:r>
              <a:rPr lang="hr-HR" sz="2000" dirty="0" smtClean="0"/>
              <a:t>/%C4%8Ce%C5%A1njak</a:t>
            </a:r>
          </a:p>
          <a:p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5786446" y="628652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Dominik Kiseljak , 8.b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148</Words>
  <Application>Microsoft Office PowerPoint</Application>
  <PresentationFormat>Prikaz na zaslonu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Bogatstvo</vt:lpstr>
      <vt:lpstr>Češnjak</vt:lpstr>
      <vt:lpstr>Izgled </vt:lpstr>
      <vt:lpstr>Zanimljivosti</vt:lpstr>
      <vt:lpstr> Općenito</vt:lpstr>
      <vt:lpstr>Uloga u zdravlju </vt:lpstr>
      <vt:lpstr>Slajd 6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Češnjak</dc:title>
  <dc:creator>8ab</dc:creator>
  <cp:lastModifiedBy>skola</cp:lastModifiedBy>
  <cp:revision>15</cp:revision>
  <dcterms:created xsi:type="dcterms:W3CDTF">2014-10-01T09:27:39Z</dcterms:created>
  <dcterms:modified xsi:type="dcterms:W3CDTF">2014-10-15T10:00:30Z</dcterms:modified>
</cp:coreProperties>
</file>