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160" autoAdjust="0"/>
    <p:restoredTop sz="94660"/>
  </p:normalViewPr>
  <p:slideViewPr>
    <p:cSldViewPr>
      <p:cViewPr varScale="1">
        <p:scale>
          <a:sx n="66" d="100"/>
          <a:sy n="66" d="100"/>
        </p:scale>
        <p:origin x="-114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29CA5E-1593-4894-AEEB-3A8D1F491856}" type="datetimeFigureOut">
              <a:rPr lang="sr-Latn-CS" smtClean="0"/>
              <a:pPr/>
              <a:t>27.3.2014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2DE8E-1FB3-42FA-90B1-6076ECDE7DCC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D2DE8E-1FB3-42FA-90B1-6076ECDE7DCC}" type="slidenum">
              <a:rPr lang="hr-HR" smtClean="0"/>
              <a:pPr/>
              <a:t>1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27.3.2014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27.3.2014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27.3.2014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27.3.2014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27.3.2014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27.3.2014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27.3.2014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27.3.2014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27.3.2014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27.3.2014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hr-H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Pritisnite ikonu za dodavanje slike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27.3.2014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DC1A071-2A74-455A-A49A-8BB21E4AC2F6}" type="datetimeFigureOut">
              <a:rPr lang="sr-Latn-CS" smtClean="0"/>
              <a:pPr/>
              <a:t>27.3.2014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 rot="21160763">
            <a:off x="1351232" y="2341552"/>
            <a:ext cx="657103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hr-HR" sz="8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Kviz znanja</a:t>
            </a:r>
            <a:endParaRPr lang="hr-HR" sz="88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spada u opasni otpad?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Eksplozivnost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Nagrizanje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G</a:t>
            </a:r>
            <a:r>
              <a:rPr lang="vi-VN" dirty="0" smtClean="0">
                <a:hlinkClick r:id="rId3" action="ppaction://hlinksldjump"/>
              </a:rPr>
              <a:t>rađevinski otpad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M</a:t>
            </a:r>
            <a:r>
              <a:rPr lang="vi-VN" dirty="0" smtClean="0">
                <a:hlinkClick r:id="rId3" action="ppaction://hlinksldjump"/>
              </a:rPr>
              <a:t>ulj </a:t>
            </a:r>
            <a:r>
              <a:rPr lang="vi-VN" dirty="0" smtClean="0">
                <a:hlinkClick r:id="rId3" action="ppaction://hlinksldjump"/>
              </a:rPr>
              <a:t>iz uređaja za pročišćavanje otpadnih voda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rot="21262780">
            <a:off x="4643423" y="2896647"/>
            <a:ext cx="18473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endParaRPr lang="hr-HR" sz="66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  <p:sp>
        <p:nvSpPr>
          <p:cNvPr id="9" name="Pravokutnik 8"/>
          <p:cNvSpPr/>
          <p:nvPr/>
        </p:nvSpPr>
        <p:spPr>
          <a:xfrm rot="21044144">
            <a:off x="1329362" y="2280920"/>
            <a:ext cx="6306535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hr-HR" sz="60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Izradila:</a:t>
            </a:r>
            <a:br>
              <a:rPr lang="hr-HR" sz="60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hr-HR" sz="6000" b="1" cap="none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Daria</a:t>
            </a:r>
            <a:r>
              <a:rPr lang="hr-HR" sz="60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Rukav, 8.a</a:t>
            </a:r>
            <a:endParaRPr lang="hr-HR" sz="60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4709160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ŽAO MI JE,TREBAŠ PONOVITI GRADIVO :PPP</a:t>
            </a:r>
          </a:p>
          <a:p>
            <a:pPr>
              <a:buNone/>
            </a:pPr>
            <a:endParaRPr lang="hr-HR" dirty="0"/>
          </a:p>
        </p:txBody>
      </p:sp>
      <p:pic>
        <p:nvPicPr>
          <p:cNvPr id="6" name="Picture 4" descr="C:\Documents and Settings\8AB\Local Settings\Temporary Internet Files\Content.IE5\4XONQD4F\MC90043798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571612"/>
            <a:ext cx="6065975" cy="438772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Tko nije vjesnik proljeća?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Visibaba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 Šafrani</a:t>
            </a:r>
            <a:endParaRPr lang="hr-HR" dirty="0" smtClean="0"/>
          </a:p>
          <a:p>
            <a:r>
              <a:rPr lang="hr-HR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3" action="ppaction://hlinksldjump"/>
              </a:rPr>
              <a:t> Ruža </a:t>
            </a:r>
            <a:endParaRPr lang="hr-HR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Kojeg datuma je svjetski dan zaštite okoliša?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>
                <a:hlinkClick r:id="rId2" action="ppaction://hlinksldjump"/>
              </a:rPr>
              <a:t>5. lipnja</a:t>
            </a:r>
            <a:endParaRPr lang="hr-HR" b="1" dirty="0" smtClean="0"/>
          </a:p>
          <a:p>
            <a:r>
              <a:rPr lang="hr-HR" b="1" dirty="0" smtClean="0">
                <a:hlinkClick r:id="rId3" action="ppaction://hlinksldjump"/>
              </a:rPr>
              <a:t>3. srpnja</a:t>
            </a:r>
            <a:endParaRPr lang="hr-HR" b="1" dirty="0" smtClean="0"/>
          </a:p>
          <a:p>
            <a:r>
              <a:rPr lang="hr-HR" b="1" dirty="0" smtClean="0">
                <a:hlinkClick r:id="rId3" action="ppaction://hlinksldjump"/>
              </a:rPr>
              <a:t>14. lipnja</a:t>
            </a:r>
            <a:endParaRPr lang="hr-HR" b="1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najviše zagađuje okoliš?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Tvornice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Promet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Kisele kiše</a:t>
            </a: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U listopadnim šumama postoje?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Hrast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Bor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Lipa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Grab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Čempresi</a:t>
            </a: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Organizacije za zaštitu životinja?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WWF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WSPA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NATO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WTO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Kako se zovu popisi ugroženih životinja?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Crne knjige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Izvanredne knjige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Crvene </a:t>
            </a:r>
            <a:r>
              <a:rPr lang="hr-HR" dirty="0" smtClean="0">
                <a:hlinkClick r:id="rId3" action="ppaction://hlinksldjump"/>
              </a:rPr>
              <a:t>knjige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Poznati biolozi?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Louis Pasteur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Nikola Tesla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Adolf Hitler</a:t>
            </a: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h">
  <a:themeElements>
    <a:clrScheme name="Vrh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h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h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51</TotalTime>
  <Words>107</Words>
  <PresentationFormat>Prikaz na zaslonu (4:3)</PresentationFormat>
  <Paragraphs>40</Paragraphs>
  <Slides>11</Slides>
  <Notes>1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2" baseType="lpstr">
      <vt:lpstr>Vrh</vt:lpstr>
      <vt:lpstr>Slajd 1</vt:lpstr>
      <vt:lpstr>Slajd 2</vt:lpstr>
      <vt:lpstr>Tko nije vjesnik proljeća?</vt:lpstr>
      <vt:lpstr>Kojeg datuma je svjetski dan zaštite okoliša?</vt:lpstr>
      <vt:lpstr>Što najviše zagađuje okoliš?</vt:lpstr>
      <vt:lpstr>U listopadnim šumama postoje?</vt:lpstr>
      <vt:lpstr>Organizacije za zaštitu životinja?</vt:lpstr>
      <vt:lpstr>Kako se zovu popisi ugroženih životinja?</vt:lpstr>
      <vt:lpstr>Poznati biolozi? </vt:lpstr>
      <vt:lpstr>Što spada u opasni otpad?</vt:lpstr>
      <vt:lpstr>Slajd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cp:lastModifiedBy>8AB</cp:lastModifiedBy>
  <cp:revision>11</cp:revision>
  <dcterms:modified xsi:type="dcterms:W3CDTF">2014-03-27T10:43:05Z</dcterms:modified>
</cp:coreProperties>
</file>