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7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3C659E-0EF2-4429-9D56-0B164CE5CD65}" type="datetimeFigureOut">
              <a:rPr lang="hr-HR" smtClean="0"/>
              <a:pPr/>
              <a:t>2.4.2014.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3DFE30-6DAF-483E-96EC-207ABC92FA5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Kviz - svemir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SRETNO!</a:t>
            </a:r>
            <a:endParaRPr lang="hr-HR" dirty="0"/>
          </a:p>
        </p:txBody>
      </p:sp>
      <p:pic>
        <p:nvPicPr>
          <p:cNvPr id="2050" name="Picture 2" descr="C:\Users\Tena&amp;Lana\AppData\Local\Microsoft\Windows\Temporary Internet Files\Content.IE5\IZP1I574\MC900083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97985"/>
            <a:ext cx="2217871" cy="22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na&amp;Lana\AppData\Local\Microsoft\Windows\Temporary Internet Files\Content.IE5\JQ0QFB0T\MM900283951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9486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396856"/>
            <a:ext cx="3672096" cy="1836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76672"/>
            <a:ext cx="3330292" cy="16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7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Koji je planet prikazan na slici?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Pluton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Merkur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Uran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420888"/>
            <a:ext cx="3788246" cy="38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Koja država lansira svoje svemirske letjelice iz baze Bajkonur?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Kina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Rusija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Izrael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429000"/>
            <a:ext cx="3810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5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Od navedenog, što označava udaljenost od Zemlje do Sunca?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1 AF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1 AD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1AJ</a:t>
            </a:r>
            <a:endParaRPr lang="hr-HR" dirty="0"/>
          </a:p>
        </p:txBody>
      </p:sp>
      <p:pic>
        <p:nvPicPr>
          <p:cNvPr id="5122" name="Picture 2" descr="C:\Users\Tena&amp;Lana\AppData\Local\Microsoft\Windows\Temporary Internet Files\Content.IE5\IZP1I574\MC9000835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520280" cy="22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Ceres, Pallas, Vesta, Hygeia redom su najveći: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asteroidi između Marsa i Jupitera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Jupiterovi mjeseci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Saturnovi mjeseci</a:t>
            </a:r>
            <a:endParaRPr lang="hr-HR" dirty="0"/>
          </a:p>
        </p:txBody>
      </p:sp>
      <p:pic>
        <p:nvPicPr>
          <p:cNvPr id="6146" name="Picture 2" descr="C:\Users\Tena&amp;Lana\AppData\Local\Microsoft\Windows\Temporary Internet Files\Content.IE5\JQ0QFB0T\MC9004347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Od čega se sastoji oko 85 % atmosfere planeta Neptuna?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vodika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metana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ugljikovog dioksida</a:t>
            </a:r>
            <a:endParaRPr lang="hr-HR" dirty="0"/>
          </a:p>
        </p:txBody>
      </p:sp>
      <p:pic>
        <p:nvPicPr>
          <p:cNvPr id="7170" name="Picture 2" descr="C:\Users\Tena&amp;Lana\AppData\Local\Microsoft\Windows\Temporary Internet Files\Content.IE5\JQ0QFB0T\MC90008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3"/>
            <a:ext cx="2744621" cy="2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Koja je životinja imenom Gordo poslana 1958. u svemir raketom Jupiter AM-13?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mačka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golub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majmun</a:t>
            </a:r>
            <a:endParaRPr lang="hr-HR" dirty="0"/>
          </a:p>
        </p:txBody>
      </p:sp>
      <p:pic>
        <p:nvPicPr>
          <p:cNvPr id="13314" name="Picture 2" descr="C:\Users\Tena&amp;Lana\AppData\Local\Microsoft\Windows\Temporary Internet Files\Content.IE5\IZP1I574\MC9002809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068960"/>
            <a:ext cx="32223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9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Što je Maglica Rakovica?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ostatak supernove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zviježđe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kvazar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12976"/>
            <a:ext cx="3785934" cy="2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8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Pandora, Kalipso i Prometej su prirodni sateliti kojeg planeta?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Saturna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Jupitera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Neptuna</a:t>
            </a:r>
            <a:endParaRPr lang="hr-HR" dirty="0"/>
          </a:p>
        </p:txBody>
      </p:sp>
      <p:pic>
        <p:nvPicPr>
          <p:cNvPr id="8194" name="Picture 2" descr="C:\Users\Tena&amp;Lana\AppData\Local\Microsoft\Windows\Temporary Internet Files\Content.IE5\1F3224PM\MC9003893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330323" cy="22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0" dirty="0">
                <a:solidFill>
                  <a:schemeClr val="tx1"/>
                </a:solidFill>
              </a:rPr>
              <a:t>Kako nazivamo nebeska tijela koja stvaraju snažno gravitacijsko polje kojem ne može pobjeći ni svjetlost?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hr-HR" dirty="0" smtClean="0">
                <a:hlinkClick r:id="rId2" action="ppaction://hlinksldjump"/>
              </a:rPr>
              <a:t>A) crne rupe</a:t>
            </a:r>
            <a:endParaRPr lang="hr-HR" dirty="0" smtClean="0"/>
          </a:p>
          <a:p>
            <a:pPr marL="137160" indent="0">
              <a:buNone/>
            </a:pPr>
            <a:r>
              <a:rPr lang="hr-HR" dirty="0" smtClean="0">
                <a:hlinkClick r:id="rId3" action="ppaction://hlinksldjump"/>
              </a:rPr>
              <a:t>B) crne tvari</a:t>
            </a:r>
            <a:endParaRPr lang="hr-HR" dirty="0" smtClean="0"/>
          </a:p>
          <a:p>
            <a:pPr marL="137160" indent="0">
              <a:buNone/>
            </a:pPr>
            <a:r>
              <a:rPr lang="hr-HR" dirty="0" smtClean="0">
                <a:hlinkClick r:id="rId3" action="ppaction://hlinksldjump"/>
              </a:rPr>
              <a:t>C) crni prostor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924944"/>
            <a:ext cx="548640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5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Zemljin satelit Mjesec po površini je: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14 puta manji od Zemlje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7 puta manji od Zemlje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11 puta manji od Zemlje</a:t>
            </a:r>
            <a:endParaRPr lang="hr-HR" dirty="0"/>
          </a:p>
        </p:txBody>
      </p:sp>
      <p:pic>
        <p:nvPicPr>
          <p:cNvPr id="9219" name="Picture 3" descr="C:\Users\Tena&amp;Lana\AppData\Local\Microsoft\Windows\Temporary Internet Files\Content.IE5\JQ0QFB0T\MP9004387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150368" cy="20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5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Žao mi je, pokušaj ponovo!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00808"/>
            <a:ext cx="3024336" cy="4086941"/>
          </a:xfrm>
        </p:spPr>
      </p:pic>
    </p:spTree>
    <p:extLst>
      <p:ext uri="{BB962C8B-B14F-4D97-AF65-F5344CB8AC3E}">
        <p14:creationId xmlns:p14="http://schemas.microsoft.com/office/powerpoint/2010/main" xmlns="" val="29078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Kakav je tip nebeskog tijela bijeli patuljak?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komet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zvijezda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meteor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5024"/>
            <a:ext cx="3419872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1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Polaris ili: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sjeverna zvijezda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južna zvijezda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polarna svjetlost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01008"/>
            <a:ext cx="3960440" cy="26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schemeClr val="tx1"/>
                </a:solidFill>
              </a:rPr>
              <a:t>Masivni sustavi sastavljeni od zvijezda, plina, međuzvjezdane i tamne tvari, odnosno: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zviježđa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galaksije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kvazari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92896"/>
            <a:ext cx="5486400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3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Čestitam, uspješno ste riješili kviz!!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izradila: Lana </a:t>
            </a:r>
            <a:r>
              <a:rPr lang="hr-HR" dirty="0" err="1" smtClean="0"/>
              <a:t>Mikša</a:t>
            </a:r>
            <a:r>
              <a:rPr lang="hr-HR" smtClean="0"/>
              <a:t>, </a:t>
            </a:r>
            <a:r>
              <a:rPr lang="hr-HR" dirty="0" smtClean="0"/>
              <a:t>8.b.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492896"/>
            <a:ext cx="2590408" cy="37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Tko je čovjek sa slike?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Neil Armstrong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Buzz Aldrin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</a:t>
            </a:r>
            <a:r>
              <a:rPr lang="hr-HR" dirty="0">
                <a:hlinkClick r:id="rId3" action="ppaction://hlinksldjump"/>
              </a:rPr>
              <a:t>) Michael Collins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76872"/>
            <a:ext cx="2982247" cy="3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3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Prvo živo biće u svemiru je: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) pas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majmun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mačka</a:t>
            </a:r>
            <a:endParaRPr lang="hr-HR" dirty="0"/>
          </a:p>
        </p:txBody>
      </p:sp>
      <p:pic>
        <p:nvPicPr>
          <p:cNvPr id="1026" name="Picture 2" descr="C:\Users\Tena&amp;Lana\AppData\Local\Microsoft\Windows\Temporary Internet Files\Content.IE5\9AHIEYRW\MC9002868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156218" cy="28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8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astronom</a:t>
            </a:r>
            <a:endParaRPr lang="hr-HR" dirty="0"/>
          </a:p>
          <a:p>
            <a:r>
              <a:rPr lang="hr-HR" dirty="0">
                <a:hlinkClick r:id="rId3" action="ppaction://hlinksldjump"/>
              </a:rPr>
              <a:t>B) astrofizičar</a:t>
            </a:r>
            <a:endParaRPr lang="hr-HR" dirty="0"/>
          </a:p>
          <a:p>
            <a:r>
              <a:rPr lang="hr-HR" dirty="0">
                <a:hlinkClick r:id="rId3" action="ppaction://hlinksldjump"/>
              </a:rPr>
              <a:t>C) </a:t>
            </a:r>
            <a:r>
              <a:rPr lang="hr-HR" dirty="0" smtClean="0">
                <a:hlinkClick r:id="rId3" action="ppaction://hlinksldjump"/>
              </a:rPr>
              <a:t>astronaut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Kako se naziva znanstvenik koji proučava nebeska </a:t>
            </a:r>
            <a:r>
              <a:rPr lang="hr-HR" dirty="0" smtClean="0">
                <a:solidFill>
                  <a:schemeClr val="tx1"/>
                </a:solidFill>
              </a:rPr>
              <a:t>tijela?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ena&amp;Lana\AppData\Local\Microsoft\Windows\Temporary Internet Files\Content.IE5\1F3224PM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9768"/>
            <a:ext cx="3419135" cy="34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5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Drugi naziv za galaksiju Mliječni put je: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Bijela staza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Jaje na oko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Kumova slama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068960"/>
            <a:ext cx="3975873" cy="31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Kako glasi narodni naziv za planet Veneru?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Marica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B) Barica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Danica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36912"/>
            <a:ext cx="3880448" cy="38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6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Koji je planet drugi po udaljenosti od Sunca?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Mars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Venera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C) Merkur</a:t>
            </a:r>
            <a:endParaRPr lang="hr-HR" dirty="0"/>
          </a:p>
        </p:txBody>
      </p:sp>
      <p:pic>
        <p:nvPicPr>
          <p:cNvPr id="4098" name="Picture 2" descr="C:\Users\Tena&amp;Lana\AppData\Local\Microsoft\Windows\Temporary Internet Files\Content.IE5\1F3224PM\MC9000831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213627" cy="31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Najudaljeniji planet od Sunca je: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A) Neptun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B) Uran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C) Pluton</a:t>
            </a:r>
            <a:endParaRPr lang="hr-HR" dirty="0"/>
          </a:p>
        </p:txBody>
      </p:sp>
      <p:pic>
        <p:nvPicPr>
          <p:cNvPr id="12290" name="Picture 2" descr="C:\Users\Tena&amp;Lana\AppData\Local\Microsoft\Windows\Temporary Internet Files\Content.IE5\IZP1I574\MM900219085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078822" cy="31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2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B1A6DE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423</Words>
  <Application>Microsoft Office PowerPoint</Application>
  <PresentationFormat>Prikaz na zaslonu (4:3)</PresentationFormat>
  <Paragraphs>85</Paragraphs>
  <Slides>23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Apex</vt:lpstr>
      <vt:lpstr>Kviz - svemir</vt:lpstr>
      <vt:lpstr>Žao mi je, pokušaj ponovo!</vt:lpstr>
      <vt:lpstr>Tko je čovjek sa slike?</vt:lpstr>
      <vt:lpstr>Prvo živo biće u svemiru je: </vt:lpstr>
      <vt:lpstr>Kako se naziva znanstvenik koji proučava nebeska tijela? </vt:lpstr>
      <vt:lpstr>Drugi naziv za galaksiju Mliječni put je:</vt:lpstr>
      <vt:lpstr>Kako glasi narodni naziv za planet Veneru? </vt:lpstr>
      <vt:lpstr>Koji je planet drugi po udaljenosti od Sunca? </vt:lpstr>
      <vt:lpstr>Najudaljeniji planet od Sunca je:</vt:lpstr>
      <vt:lpstr>Koji je planet prikazan na slici?</vt:lpstr>
      <vt:lpstr>Koja država lansira svoje svemirske letjelice iz baze Bajkonur? </vt:lpstr>
      <vt:lpstr>Od navedenog, što označava udaljenost od Zemlje do Sunca? </vt:lpstr>
      <vt:lpstr>Ceres, Pallas, Vesta, Hygeia redom su najveći:</vt:lpstr>
      <vt:lpstr>Od čega se sastoji oko 85 % atmosfere planeta Neptuna? </vt:lpstr>
      <vt:lpstr>Koja je životinja imenom Gordo poslana 1958. u svemir raketom Jupiter AM-13? </vt:lpstr>
      <vt:lpstr>Što je Maglica Rakovica? </vt:lpstr>
      <vt:lpstr>Pandora, Kalipso i Prometej su prirodni sateliti kojeg planeta?</vt:lpstr>
      <vt:lpstr>Kako nazivamo nebeska tijela koja stvaraju snažno gravitacijsko polje kojem ne može pobjeći ni svjetlost? </vt:lpstr>
      <vt:lpstr>Zemljin satelit Mjesec po površini je:</vt:lpstr>
      <vt:lpstr>Kakav je tip nebeskog tijela bijeli patuljak?</vt:lpstr>
      <vt:lpstr>Polaris ili:</vt:lpstr>
      <vt:lpstr>Masivni sustavi sastavljeni od zvijezda, plina, međuzvjezdane i tamne tvari, odnosno: </vt:lpstr>
      <vt:lpstr>Čestitam, uspješno ste riješili kviz!!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</dc:creator>
  <cp:lastModifiedBy>skola</cp:lastModifiedBy>
  <cp:revision>39</cp:revision>
  <dcterms:created xsi:type="dcterms:W3CDTF">2014-03-28T16:31:59Z</dcterms:created>
  <dcterms:modified xsi:type="dcterms:W3CDTF">2014-04-02T11:04:47Z</dcterms:modified>
</cp:coreProperties>
</file>