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52600"/>
            <a:ext cx="7772400" cy="1470025"/>
          </a:xfr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hr-HR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Igra Asocijacije</a:t>
            </a:r>
            <a:endParaRPr lang="hr-HR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hr-H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Uživajte!</a:t>
            </a:r>
            <a:endParaRPr lang="hr-H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37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ve 6"/>
          <p:cNvSpPr/>
          <p:nvPr/>
        </p:nvSpPr>
        <p:spPr>
          <a:xfrm rot="5400000">
            <a:off x="5313162" y="2902973"/>
            <a:ext cx="6755235" cy="990601"/>
          </a:xfrm>
          <a:prstGeom prst="wave">
            <a:avLst>
              <a:gd name="adj1" fmla="val 12500"/>
              <a:gd name="adj2" fmla="val 529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wrap="square" lIns="288000" tIns="0" rIns="216000" rtlCol="0" anchor="ctr">
            <a:noAutofit/>
          </a:bodyPr>
          <a:lstStyle/>
          <a:p>
            <a:pPr algn="ctr"/>
            <a:r>
              <a:rPr lang="hr-HR" dirty="0" smtClean="0"/>
              <a:t>EUROVIZIJA</a:t>
            </a:r>
            <a:endParaRPr lang="hr-HR" dirty="0"/>
          </a:p>
        </p:txBody>
      </p:sp>
      <p:sp>
        <p:nvSpPr>
          <p:cNvPr id="8" name="Flowchart: Decision 7"/>
          <p:cNvSpPr/>
          <p:nvPr/>
        </p:nvSpPr>
        <p:spPr>
          <a:xfrm>
            <a:off x="27296" y="5305615"/>
            <a:ext cx="1976744" cy="1520561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Europa</a:t>
            </a:r>
            <a:endParaRPr lang="hr-H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0" y="-62299"/>
            <a:ext cx="1990393" cy="1252084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Italija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4" name="Explosion 1 63"/>
          <p:cNvSpPr/>
          <p:nvPr/>
        </p:nvSpPr>
        <p:spPr>
          <a:xfrm>
            <a:off x="13648" y="1111943"/>
            <a:ext cx="2067827" cy="1428970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Njemačka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5" name="Explosion 1 64"/>
          <p:cNvSpPr/>
          <p:nvPr/>
        </p:nvSpPr>
        <p:spPr>
          <a:xfrm>
            <a:off x="0" y="2432125"/>
            <a:ext cx="2126292" cy="1438610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Španjolska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6" name="Explosion 1 65"/>
          <p:cNvSpPr/>
          <p:nvPr/>
        </p:nvSpPr>
        <p:spPr>
          <a:xfrm>
            <a:off x="26324" y="3747800"/>
            <a:ext cx="2209800" cy="1464509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r>
              <a:rPr lang="hr-HR" dirty="0" smtClean="0">
                <a:solidFill>
                  <a:schemeClr val="tx1"/>
                </a:solidFill>
              </a:rPr>
              <a:t>Francuska</a:t>
            </a:r>
            <a:endParaRPr lang="hr-HR" dirty="0"/>
          </a:p>
        </p:txBody>
      </p:sp>
      <p:sp>
        <p:nvSpPr>
          <p:cNvPr id="67" name="Explosion 1 66"/>
          <p:cNvSpPr/>
          <p:nvPr/>
        </p:nvSpPr>
        <p:spPr>
          <a:xfrm>
            <a:off x="2023375" y="0"/>
            <a:ext cx="2065362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Razne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8" name="Explosion 1 67"/>
          <p:cNvSpPr/>
          <p:nvPr/>
        </p:nvSpPr>
        <p:spPr>
          <a:xfrm>
            <a:off x="4357607" y="-42177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Izvođač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9" name="Explosion 1 68"/>
          <p:cNvSpPr/>
          <p:nvPr/>
        </p:nvSpPr>
        <p:spPr>
          <a:xfrm>
            <a:off x="6356445" y="20656"/>
            <a:ext cx="1802642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Prebrojavanje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5" name="Explosion 1 74"/>
          <p:cNvSpPr/>
          <p:nvPr/>
        </p:nvSpPr>
        <p:spPr>
          <a:xfrm>
            <a:off x="2176144" y="1219551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Ritam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6" name="Explosion 1 75"/>
          <p:cNvSpPr/>
          <p:nvPr/>
        </p:nvSpPr>
        <p:spPr>
          <a:xfrm>
            <a:off x="2176144" y="2426438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Tekst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7" name="Explosion 1 76"/>
          <p:cNvSpPr/>
          <p:nvPr/>
        </p:nvSpPr>
        <p:spPr>
          <a:xfrm>
            <a:off x="2352523" y="3774241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Poruka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1" name="Flowchart: Decision 80"/>
          <p:cNvSpPr/>
          <p:nvPr/>
        </p:nvSpPr>
        <p:spPr>
          <a:xfrm>
            <a:off x="2184200" y="5258619"/>
            <a:ext cx="1983747" cy="1528463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Pjesme</a:t>
            </a:r>
            <a:endParaRPr lang="hr-H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" name="Flowchart: Decision 81"/>
          <p:cNvSpPr/>
          <p:nvPr/>
        </p:nvSpPr>
        <p:spPr>
          <a:xfrm>
            <a:off x="2138412" y="5245030"/>
            <a:ext cx="2025944" cy="1527733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RJEŠENJE</a:t>
            </a:r>
            <a:endParaRPr lang="hr-H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3" name="Explosion 1 82"/>
          <p:cNvSpPr/>
          <p:nvPr/>
        </p:nvSpPr>
        <p:spPr>
          <a:xfrm>
            <a:off x="4333723" y="1247887"/>
            <a:ext cx="1973617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</a:t>
            </a:r>
            <a:r>
              <a:rPr lang="hr-HR" dirty="0" smtClean="0">
                <a:solidFill>
                  <a:schemeClr val="tx1"/>
                </a:solidFill>
              </a:rPr>
              <a:t>Koreografija</a:t>
            </a:r>
            <a:endParaRPr lang="hr-HR" dirty="0"/>
          </a:p>
        </p:txBody>
      </p:sp>
      <p:sp>
        <p:nvSpPr>
          <p:cNvPr id="84" name="Explosion 1 83"/>
          <p:cNvSpPr/>
          <p:nvPr/>
        </p:nvSpPr>
        <p:spPr>
          <a:xfrm>
            <a:off x="4333723" y="2519627"/>
            <a:ext cx="1868606" cy="1333627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Mikrofon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5" name="Explosion 1 84"/>
          <p:cNvSpPr/>
          <p:nvPr/>
        </p:nvSpPr>
        <p:spPr>
          <a:xfrm>
            <a:off x="4299604" y="3813774"/>
            <a:ext cx="2097206" cy="1332560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Pozornica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6" name="Flowchart: Decision 85"/>
          <p:cNvSpPr/>
          <p:nvPr/>
        </p:nvSpPr>
        <p:spPr>
          <a:xfrm>
            <a:off x="4187293" y="5217996"/>
            <a:ext cx="1966036" cy="1544532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Nastup</a:t>
            </a:r>
            <a:endParaRPr lang="hr-H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Flowchart: Decision 86"/>
          <p:cNvSpPr/>
          <p:nvPr/>
        </p:nvSpPr>
        <p:spPr>
          <a:xfrm>
            <a:off x="6252097" y="5217996"/>
            <a:ext cx="1943098" cy="1588056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Glasovanje</a:t>
            </a:r>
            <a:endParaRPr lang="hr-H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8" name="Flowchart: Decision 87"/>
          <p:cNvSpPr/>
          <p:nvPr/>
        </p:nvSpPr>
        <p:spPr>
          <a:xfrm>
            <a:off x="48694" y="5288919"/>
            <a:ext cx="2011149" cy="1527733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RJEŠENJE</a:t>
            </a:r>
            <a:endParaRPr lang="hr-H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9" name="Flowchart: Decision 88"/>
          <p:cNvSpPr/>
          <p:nvPr/>
        </p:nvSpPr>
        <p:spPr>
          <a:xfrm>
            <a:off x="4164356" y="5217996"/>
            <a:ext cx="1988973" cy="1527733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RJEŠENJE</a:t>
            </a:r>
            <a:endParaRPr lang="hr-H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Flowchart: Decision 89"/>
          <p:cNvSpPr/>
          <p:nvPr/>
        </p:nvSpPr>
        <p:spPr>
          <a:xfrm>
            <a:off x="6215418" y="5212309"/>
            <a:ext cx="1980061" cy="1544532"/>
          </a:xfrm>
          <a:prstGeom prst="flowChartDecision">
            <a:avLst/>
          </a:prstGeom>
          <a:ln w="5715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RJEŠENJE</a:t>
            </a:r>
            <a:endParaRPr lang="hr-H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Explosion 1 90"/>
          <p:cNvSpPr/>
          <p:nvPr/>
        </p:nvSpPr>
        <p:spPr>
          <a:xfrm>
            <a:off x="6392839" y="1319243"/>
            <a:ext cx="1949355" cy="1473760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Računala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2" name="Explosion 1 91"/>
          <p:cNvSpPr/>
          <p:nvPr/>
        </p:nvSpPr>
        <p:spPr>
          <a:xfrm>
            <a:off x="6392839" y="2664515"/>
            <a:ext cx="1867268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Europske  </a:t>
            </a:r>
            <a:r>
              <a:rPr lang="hr-HR" dirty="0" smtClean="0">
                <a:solidFill>
                  <a:schemeClr val="tx1"/>
                </a:solidFill>
              </a:rPr>
              <a:t>zemlje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3" name="Explosion 1 92"/>
          <p:cNvSpPr/>
          <p:nvPr/>
        </p:nvSpPr>
        <p:spPr>
          <a:xfrm>
            <a:off x="6356445" y="3954493"/>
            <a:ext cx="1802642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Bodovi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4" name="Wave 93"/>
          <p:cNvSpPr/>
          <p:nvPr/>
        </p:nvSpPr>
        <p:spPr>
          <a:xfrm rot="5400000">
            <a:off x="5313164" y="2914164"/>
            <a:ext cx="6755235" cy="990601"/>
          </a:xfrm>
          <a:prstGeom prst="wave">
            <a:avLst>
              <a:gd name="adj1" fmla="val 12500"/>
              <a:gd name="adj2" fmla="val 529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wrap="square" lIns="288000" tIns="0" rIns="216000" rtlCol="0" anchor="ctr">
            <a:noAutofit/>
          </a:bodyPr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  <p:sp>
        <p:nvSpPr>
          <p:cNvPr id="95" name="Explosion 1 94"/>
          <p:cNvSpPr/>
          <p:nvPr/>
        </p:nvSpPr>
        <p:spPr>
          <a:xfrm>
            <a:off x="7667" y="-83978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6" name="Explosion 1 95"/>
          <p:cNvSpPr/>
          <p:nvPr/>
        </p:nvSpPr>
        <p:spPr>
          <a:xfrm>
            <a:off x="34119" y="1187706"/>
            <a:ext cx="2047355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7" name="Explosion 1 96"/>
          <p:cNvSpPr/>
          <p:nvPr/>
        </p:nvSpPr>
        <p:spPr>
          <a:xfrm>
            <a:off x="34961" y="2493179"/>
            <a:ext cx="1988413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8" name="Explosion 1 97"/>
          <p:cNvSpPr/>
          <p:nvPr/>
        </p:nvSpPr>
        <p:spPr>
          <a:xfrm>
            <a:off x="7666" y="3816859"/>
            <a:ext cx="2228458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A4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9" name="Explosion 1 98"/>
          <p:cNvSpPr/>
          <p:nvPr/>
        </p:nvSpPr>
        <p:spPr>
          <a:xfrm>
            <a:off x="2194436" y="1165747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0" name="Explosion 1 99"/>
          <p:cNvSpPr/>
          <p:nvPr/>
        </p:nvSpPr>
        <p:spPr>
          <a:xfrm>
            <a:off x="2044406" y="-27098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1" name="Explosion 1 100"/>
          <p:cNvSpPr/>
          <p:nvPr/>
        </p:nvSpPr>
        <p:spPr>
          <a:xfrm>
            <a:off x="2176144" y="2426323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2" name="Explosion 1 101"/>
          <p:cNvSpPr/>
          <p:nvPr/>
        </p:nvSpPr>
        <p:spPr>
          <a:xfrm>
            <a:off x="2376407" y="3800399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4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4" name="Explosion 1 103"/>
          <p:cNvSpPr/>
          <p:nvPr/>
        </p:nvSpPr>
        <p:spPr>
          <a:xfrm>
            <a:off x="4356006" y="-42177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5" name="Explosion 1 104"/>
          <p:cNvSpPr/>
          <p:nvPr/>
        </p:nvSpPr>
        <p:spPr>
          <a:xfrm>
            <a:off x="4346234" y="1237384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6" name="Explosion 1 105"/>
          <p:cNvSpPr/>
          <p:nvPr/>
        </p:nvSpPr>
        <p:spPr>
          <a:xfrm>
            <a:off x="4270897" y="2531892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7" name="Explosion 1 106"/>
          <p:cNvSpPr/>
          <p:nvPr/>
        </p:nvSpPr>
        <p:spPr>
          <a:xfrm>
            <a:off x="4357985" y="3816859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C4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8" name="Explosion 1 107"/>
          <p:cNvSpPr/>
          <p:nvPr/>
        </p:nvSpPr>
        <p:spPr>
          <a:xfrm>
            <a:off x="6278907" y="31847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9" name="Explosion 1 108"/>
          <p:cNvSpPr/>
          <p:nvPr/>
        </p:nvSpPr>
        <p:spPr>
          <a:xfrm>
            <a:off x="6356445" y="1385040"/>
            <a:ext cx="2003009" cy="1375979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0" name="Explosion 1 109"/>
          <p:cNvSpPr/>
          <p:nvPr/>
        </p:nvSpPr>
        <p:spPr>
          <a:xfrm>
            <a:off x="6396810" y="2690304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1" name="Explosion 1 110"/>
          <p:cNvSpPr/>
          <p:nvPr/>
        </p:nvSpPr>
        <p:spPr>
          <a:xfrm>
            <a:off x="6302791" y="3977081"/>
            <a:ext cx="1981200" cy="1321362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D4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5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5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5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5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decel="100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decel="100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decel="100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decel="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82" grpId="0" animBg="1"/>
      <p:bldP spid="88" grpId="0" animBg="1"/>
      <p:bldP spid="89" grpId="0" animBg="1"/>
      <p:bldP spid="90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Izradila:Dora Dolski,8.b</a:t>
            </a:r>
            <a:endParaRPr lang="hr-HR" sz="4000" dirty="0"/>
          </a:p>
        </p:txBody>
      </p:sp>
      <p:pic>
        <p:nvPicPr>
          <p:cNvPr id="2050" name="Picture 2" descr="http://thumbs.dreamstime.com/z/happy-yellow-smile-face-28106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73380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75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50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Igra Asocijacije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Dora Dolski</dc:creator>
  <cp:lastModifiedBy>Dora Dolski</cp:lastModifiedBy>
  <cp:revision>10</cp:revision>
  <dcterms:created xsi:type="dcterms:W3CDTF">2006-08-16T00:00:00Z</dcterms:created>
  <dcterms:modified xsi:type="dcterms:W3CDTF">2014-04-03T20:46:16Z</dcterms:modified>
</cp:coreProperties>
</file>