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6" r:id="rId3"/>
    <p:sldId id="257" r:id="rId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Jednakokračni trokut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 trokut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Jednakokračni trokut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  <p:cxnSp>
        <p:nvCxnSpPr>
          <p:cNvPr id="11" name="Ravni poveznik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vni poveznik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  <a:alpha val="63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ravokutni trokut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Ravni poveznik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Ravni poveznik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FDC1A071-2A74-455A-A49A-8BB21E4AC2F6}" type="datetimeFigureOut">
              <a:rPr lang="sr-Latn-CS" smtClean="0"/>
              <a:pPr/>
              <a:t>20.3.2014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6FDD72BF-B849-4E00-8E72-529104776363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kutnik 3"/>
          <p:cNvSpPr/>
          <p:nvPr/>
        </p:nvSpPr>
        <p:spPr>
          <a:xfrm rot="20831304">
            <a:off x="366211" y="1897739"/>
            <a:ext cx="8355197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IGRA ASOCIJACIJE</a:t>
            </a:r>
            <a:endParaRPr lang="hr-HR" sz="7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lak 4"/>
          <p:cNvSpPr/>
          <p:nvPr/>
        </p:nvSpPr>
        <p:spPr>
          <a:xfrm>
            <a:off x="500034" y="142852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Požar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Oblak 5"/>
          <p:cNvSpPr/>
          <p:nvPr/>
        </p:nvSpPr>
        <p:spPr>
          <a:xfrm>
            <a:off x="2786050" y="142873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err="1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zatorenici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7" name="Oblak 6"/>
          <p:cNvSpPr/>
          <p:nvPr/>
        </p:nvSpPr>
        <p:spPr>
          <a:xfrm>
            <a:off x="2786050" y="214290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Štite ljude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8" name="Oblak 7"/>
          <p:cNvSpPr/>
          <p:nvPr/>
        </p:nvSpPr>
        <p:spPr>
          <a:xfrm>
            <a:off x="4786314" y="3714752"/>
            <a:ext cx="1785950" cy="1214446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/>
              <a:t>Stjuardesa</a:t>
            </a:r>
            <a:endParaRPr lang="hr-HR" sz="1400" b="1" dirty="0"/>
          </a:p>
        </p:txBody>
      </p:sp>
      <p:sp>
        <p:nvSpPr>
          <p:cNvPr id="9" name="Oblak 8"/>
          <p:cNvSpPr/>
          <p:nvPr/>
        </p:nvSpPr>
        <p:spPr>
          <a:xfrm>
            <a:off x="4929190" y="2571744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posluga</a:t>
            </a:r>
            <a:endParaRPr lang="hr-HR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0" name="Oblak 9"/>
          <p:cNvSpPr/>
          <p:nvPr/>
        </p:nvSpPr>
        <p:spPr>
          <a:xfrm>
            <a:off x="4929190" y="1357298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Suknja-uniforma</a:t>
            </a:r>
            <a:endParaRPr lang="hr-HR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1" name="Oblak 10"/>
          <p:cNvSpPr/>
          <p:nvPr/>
        </p:nvSpPr>
        <p:spPr>
          <a:xfrm>
            <a:off x="7215206" y="3571876"/>
            <a:ext cx="1714512" cy="1285884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/>
              <a:t>Kuharica</a:t>
            </a:r>
            <a:endParaRPr lang="hr-HR" sz="1400" b="1" dirty="0"/>
          </a:p>
        </p:txBody>
      </p:sp>
      <p:sp>
        <p:nvSpPr>
          <p:cNvPr id="12" name="Oblak 11"/>
          <p:cNvSpPr/>
          <p:nvPr/>
        </p:nvSpPr>
        <p:spPr>
          <a:xfrm>
            <a:off x="7143768" y="250030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Lonac</a:t>
            </a:r>
            <a:endParaRPr lang="hr-HR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3" name="Oblak 12"/>
          <p:cNvSpPr/>
          <p:nvPr/>
        </p:nvSpPr>
        <p:spPr>
          <a:xfrm>
            <a:off x="7215206" y="1357298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Pregača</a:t>
            </a:r>
            <a:endParaRPr lang="hr-HR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Oblak 13"/>
          <p:cNvSpPr/>
          <p:nvPr/>
        </p:nvSpPr>
        <p:spPr>
          <a:xfrm>
            <a:off x="4929190" y="214290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avion</a:t>
            </a:r>
            <a:endParaRPr lang="hr-HR" sz="1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Oblak 14"/>
          <p:cNvSpPr/>
          <p:nvPr/>
        </p:nvSpPr>
        <p:spPr>
          <a:xfrm>
            <a:off x="7072330" y="142852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Kuhača 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6" name="Oblak 15"/>
          <p:cNvSpPr/>
          <p:nvPr/>
        </p:nvSpPr>
        <p:spPr>
          <a:xfrm>
            <a:off x="2643174" y="3714752"/>
            <a:ext cx="1785950" cy="1297458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/>
              <a:t>Policajci</a:t>
            </a:r>
            <a:endParaRPr lang="hr-HR" sz="1400" b="1" dirty="0"/>
          </a:p>
        </p:txBody>
      </p:sp>
      <p:sp>
        <p:nvSpPr>
          <p:cNvPr id="17" name="Oblak 16"/>
          <p:cNvSpPr/>
          <p:nvPr/>
        </p:nvSpPr>
        <p:spPr>
          <a:xfrm>
            <a:off x="2786050" y="250030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lisice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8" name="Oblak 17"/>
          <p:cNvSpPr/>
          <p:nvPr/>
        </p:nvSpPr>
        <p:spPr>
          <a:xfrm>
            <a:off x="571472" y="250030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Zaštitna odjeća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9" name="Oblak 18"/>
          <p:cNvSpPr/>
          <p:nvPr/>
        </p:nvSpPr>
        <p:spPr>
          <a:xfrm>
            <a:off x="357158" y="3643314"/>
            <a:ext cx="1857388" cy="1357322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Vatrogasci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20" name="Oblak 19"/>
          <p:cNvSpPr/>
          <p:nvPr/>
        </p:nvSpPr>
        <p:spPr>
          <a:xfrm>
            <a:off x="500034" y="1285860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2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Crvena vozila</a:t>
            </a:r>
            <a:endParaRPr lang="hr-HR" sz="12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1" name="Dijagram toka: Podaci 20"/>
          <p:cNvSpPr/>
          <p:nvPr/>
        </p:nvSpPr>
        <p:spPr>
          <a:xfrm>
            <a:off x="1428728" y="5286388"/>
            <a:ext cx="5786478" cy="928694"/>
          </a:xfrm>
          <a:prstGeom prst="flowChartInputOutpu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4400" b="1" dirty="0" smtClean="0"/>
              <a:t>Zanimanja</a:t>
            </a:r>
            <a:endParaRPr lang="hr-HR" sz="4400" b="1" dirty="0"/>
          </a:p>
        </p:txBody>
      </p:sp>
      <p:sp>
        <p:nvSpPr>
          <p:cNvPr id="26" name="Oblak 25"/>
          <p:cNvSpPr/>
          <p:nvPr/>
        </p:nvSpPr>
        <p:spPr>
          <a:xfrm>
            <a:off x="4929190" y="214290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C1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7" name="Oblak 26"/>
          <p:cNvSpPr/>
          <p:nvPr/>
        </p:nvSpPr>
        <p:spPr>
          <a:xfrm>
            <a:off x="4929190" y="1357298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C2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8" name="Oblak 27"/>
          <p:cNvSpPr/>
          <p:nvPr/>
        </p:nvSpPr>
        <p:spPr>
          <a:xfrm>
            <a:off x="4929190" y="2571744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C3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29" name="Oblak 28"/>
          <p:cNvSpPr/>
          <p:nvPr/>
        </p:nvSpPr>
        <p:spPr>
          <a:xfrm>
            <a:off x="7143768" y="250030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D3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0" name="Oblak 29"/>
          <p:cNvSpPr/>
          <p:nvPr/>
        </p:nvSpPr>
        <p:spPr>
          <a:xfrm>
            <a:off x="7215206" y="1357298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D2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1" name="Oblak 30"/>
          <p:cNvSpPr/>
          <p:nvPr/>
        </p:nvSpPr>
        <p:spPr>
          <a:xfrm>
            <a:off x="7072330" y="142852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D1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2" name="Oblak 31"/>
          <p:cNvSpPr/>
          <p:nvPr/>
        </p:nvSpPr>
        <p:spPr>
          <a:xfrm>
            <a:off x="2786050" y="214290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B1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3" name="Oblak 32"/>
          <p:cNvSpPr/>
          <p:nvPr/>
        </p:nvSpPr>
        <p:spPr>
          <a:xfrm>
            <a:off x="2786050" y="142873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B2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4" name="Oblak 33"/>
          <p:cNvSpPr/>
          <p:nvPr/>
        </p:nvSpPr>
        <p:spPr>
          <a:xfrm>
            <a:off x="2786050" y="250030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B3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6" name="Oblak 35"/>
          <p:cNvSpPr/>
          <p:nvPr/>
        </p:nvSpPr>
        <p:spPr>
          <a:xfrm>
            <a:off x="500034" y="1285860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A2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7" name="Oblak 36"/>
          <p:cNvSpPr/>
          <p:nvPr/>
        </p:nvSpPr>
        <p:spPr>
          <a:xfrm>
            <a:off x="571472" y="2500306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A3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8" name="Oblak 37"/>
          <p:cNvSpPr/>
          <p:nvPr/>
        </p:nvSpPr>
        <p:spPr>
          <a:xfrm>
            <a:off x="500034" y="142852"/>
            <a:ext cx="1500198" cy="1071570"/>
          </a:xfrm>
          <a:prstGeom prst="cloud">
            <a:avLst/>
          </a:prstGeom>
          <a:solidFill>
            <a:schemeClr val="accent1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A1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9" name="Oblak 38"/>
          <p:cNvSpPr/>
          <p:nvPr/>
        </p:nvSpPr>
        <p:spPr>
          <a:xfrm>
            <a:off x="7215206" y="3571876"/>
            <a:ext cx="1714512" cy="1285884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Konačno d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40" name="Oblak 39"/>
          <p:cNvSpPr/>
          <p:nvPr/>
        </p:nvSpPr>
        <p:spPr>
          <a:xfrm>
            <a:off x="4786314" y="3714752"/>
            <a:ext cx="1785950" cy="1214446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Konačno c 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41" name="Oblak 40"/>
          <p:cNvSpPr/>
          <p:nvPr/>
        </p:nvSpPr>
        <p:spPr>
          <a:xfrm>
            <a:off x="2643174" y="3714752"/>
            <a:ext cx="1785950" cy="1285884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Konačno b 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42" name="Oblak 41"/>
          <p:cNvSpPr/>
          <p:nvPr/>
        </p:nvSpPr>
        <p:spPr>
          <a:xfrm>
            <a:off x="357158" y="3643314"/>
            <a:ext cx="1857388" cy="1357322"/>
          </a:xfrm>
          <a:prstGeom prst="cloud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1400" b="1" dirty="0" smtClean="0">
                <a:solidFill>
                  <a:schemeClr val="tx1"/>
                </a:solidFill>
              </a:rPr>
              <a:t>Konačno a</a:t>
            </a:r>
            <a:endParaRPr lang="hr-HR" sz="1400" b="1" dirty="0">
              <a:solidFill>
                <a:schemeClr val="tx1"/>
              </a:solidFill>
            </a:endParaRPr>
          </a:p>
        </p:txBody>
      </p:sp>
      <p:sp>
        <p:nvSpPr>
          <p:cNvPr id="43" name="Dijagram toka: Podaci 42"/>
          <p:cNvSpPr/>
          <p:nvPr/>
        </p:nvSpPr>
        <p:spPr>
          <a:xfrm>
            <a:off x="1428728" y="5286388"/>
            <a:ext cx="5786478" cy="928694"/>
          </a:xfrm>
          <a:prstGeom prst="flowChartInputOutpu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400" b="1" dirty="0" smtClean="0">
                <a:solidFill>
                  <a:schemeClr val="bg1">
                    <a:lumMod val="95000"/>
                    <a:lumOff val="5000"/>
                  </a:schemeClr>
                </a:solidFill>
              </a:rPr>
              <a:t>KONAČNO RJEŠEČENJE</a:t>
            </a:r>
            <a:endParaRPr lang="hr-HR" sz="2400" b="1" dirty="0">
              <a:solidFill>
                <a:schemeClr val="bg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" fill="hold">
                      <p:stCondLst>
                        <p:cond delay="0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4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1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58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" fill="hold">
                      <p:stCondLst>
                        <p:cond delay="0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72" restart="whenNotActive" fill="hold" evtFilter="cancelBubble" nodeType="interactiveSeq">
                <p:stCondLst>
                  <p:cond evt="onClick" delay="0">
                    <p:tgtEl>
                      <p:spTgt spid="4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3" fill="hold">
                      <p:stCondLst>
                        <p:cond delay="0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0"/>
                  </p:tgtEl>
                </p:cond>
              </p:nextCondLst>
            </p:seq>
            <p:seq concurrent="1" nextAc="seek">
              <p:cTn id="79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" fill="hold">
                      <p:stCondLst>
                        <p:cond delay="0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3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0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9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100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1" fill="hold">
                      <p:stCondLst>
                        <p:cond delay="0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0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4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1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3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4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2"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 rot="21165512">
            <a:off x="986091" y="1765031"/>
            <a:ext cx="7579319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Izradila:</a:t>
            </a:r>
            <a:br>
              <a:rPr lang="hr-HR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</a:br>
            <a:r>
              <a:rPr lang="hr-HR" sz="7200" b="1" spc="50" dirty="0" err="1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Daria</a:t>
            </a:r>
            <a:r>
              <a:rPr lang="hr-HR" sz="7200" b="1" spc="50" dirty="0" smtClean="0">
                <a:ln w="13500">
                  <a:solidFill>
                    <a:schemeClr val="accent1">
                      <a:shade val="2500"/>
                      <a:alpha val="6500"/>
                    </a:schemeClr>
                  </a:solidFill>
                  <a:prstDash val="solid"/>
                </a:ln>
                <a:solidFill>
                  <a:schemeClr val="accent1">
                    <a:tint val="3000"/>
                    <a:alpha val="95000"/>
                  </a:schemeClr>
                </a:solidFill>
                <a:effectLst>
                  <a:innerShdw blurRad="50900" dist="38500" dir="13500000">
                    <a:srgbClr val="000000">
                      <a:alpha val="60000"/>
                    </a:srgbClr>
                  </a:innerShdw>
                </a:effectLst>
              </a:rPr>
              <a:t> Rukav, 8.a</a:t>
            </a:r>
            <a:endParaRPr lang="hr-HR" sz="7200" b="1" cap="none" spc="50" dirty="0">
              <a:ln w="13500">
                <a:solidFill>
                  <a:schemeClr val="accent1">
                    <a:shade val="2500"/>
                    <a:alpha val="6500"/>
                  </a:schemeClr>
                </a:solidFill>
                <a:prstDash val="solid"/>
              </a:ln>
              <a:solidFill>
                <a:schemeClr val="accent1">
                  <a:tint val="3000"/>
                  <a:alpha val="95000"/>
                </a:schemeClr>
              </a:solidFill>
              <a:effectLst>
                <a:innerShdw blurRad="50900" dist="38500" dir="13500000">
                  <a:srgbClr val="000000">
                    <a:alpha val="60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duševljenje">
  <a:themeElements>
    <a:clrScheme name="Oduševljenj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duševljenj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duševljenj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65</TotalTime>
  <Words>46</Words>
  <PresentationFormat>Prikaz na zaslonu (4:3)</PresentationFormat>
  <Paragraphs>36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3</vt:i4>
      </vt:variant>
    </vt:vector>
  </HeadingPairs>
  <TitlesOfParts>
    <vt:vector size="4" baseType="lpstr">
      <vt:lpstr>Oduševljenje</vt:lpstr>
      <vt:lpstr>Slajd 1</vt:lpstr>
      <vt:lpstr>Slajd 2</vt:lpstr>
      <vt:lpstr>Slajd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8AB</cp:lastModifiedBy>
  <cp:revision>13</cp:revision>
  <dcterms:modified xsi:type="dcterms:W3CDTF">2014-03-20T11:40:05Z</dcterms:modified>
</cp:coreProperties>
</file>