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Picture 2" descr="http://www.businessofsoccer.com/wp-content/uploads/2013/06/fif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2126" y="0"/>
            <a:ext cx="711874" cy="620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3C90-A282-4359-8A4D-C0491CF12B47}" type="datetimeFigureOut">
              <a:rPr lang="hr-HR" smtClean="0"/>
              <a:pPr/>
              <a:t>2.4.2014.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97916-86C6-4122-B44A-BAACCAD5863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-900609" y="1124744"/>
            <a:ext cx="100446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Asosijacija</a:t>
            </a:r>
            <a:endParaRPr lang="hr-HR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hr-H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266" name="Picture 2" descr="http://www.prva-liga.si/nogometna-lopta-adidas-euro-2012-finale-top-replique-11852-ma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132856"/>
            <a:ext cx="4231357" cy="4231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jagram toka: Postupak 41"/>
          <p:cNvSpPr/>
          <p:nvPr/>
        </p:nvSpPr>
        <p:spPr>
          <a:xfrm>
            <a:off x="5004048" y="278092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 PUTA OSVOJIO ZLATNU LOPTU</a:t>
            </a:r>
          </a:p>
        </p:txBody>
      </p:sp>
      <p:sp>
        <p:nvSpPr>
          <p:cNvPr id="44" name="Dijagram toka: Postupak 43"/>
          <p:cNvSpPr/>
          <p:nvPr/>
        </p:nvSpPr>
        <p:spPr>
          <a:xfrm>
            <a:off x="5004048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ARGENTINAC</a:t>
            </a:r>
          </a:p>
        </p:txBody>
      </p:sp>
      <p:sp>
        <p:nvSpPr>
          <p:cNvPr id="35" name="Dijagram toka: Postupak 34"/>
          <p:cNvSpPr/>
          <p:nvPr/>
        </p:nvSpPr>
        <p:spPr>
          <a:xfrm>
            <a:off x="4932040" y="332656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NAPADAČ</a:t>
            </a:r>
          </a:p>
        </p:txBody>
      </p:sp>
      <p:sp>
        <p:nvSpPr>
          <p:cNvPr id="46" name="Dijagram toka: Postupak 45"/>
          <p:cNvSpPr/>
          <p:nvPr/>
        </p:nvSpPr>
        <p:spPr>
          <a:xfrm>
            <a:off x="2627784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CUDNA FRIZURA</a:t>
            </a:r>
          </a:p>
        </p:txBody>
      </p:sp>
      <p:sp>
        <p:nvSpPr>
          <p:cNvPr id="47" name="Dijagram toka: Postupak 46"/>
          <p:cNvSpPr/>
          <p:nvPr/>
        </p:nvSpPr>
        <p:spPr>
          <a:xfrm>
            <a:off x="2627784" y="2708920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BROJ 11</a:t>
            </a:r>
          </a:p>
        </p:txBody>
      </p:sp>
      <p:sp>
        <p:nvSpPr>
          <p:cNvPr id="41" name="Dijagram toka: Postupak 40"/>
          <p:cNvSpPr/>
          <p:nvPr/>
        </p:nvSpPr>
        <p:spPr>
          <a:xfrm>
            <a:off x="2627784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BRAZILAC</a:t>
            </a:r>
          </a:p>
        </p:txBody>
      </p:sp>
      <p:sp>
        <p:nvSpPr>
          <p:cNvPr id="43" name="Dijagram toka: Postupak 42"/>
          <p:cNvSpPr/>
          <p:nvPr/>
        </p:nvSpPr>
        <p:spPr>
          <a:xfrm>
            <a:off x="2627784" y="2606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NAPADAČ</a:t>
            </a:r>
          </a:p>
        </p:txBody>
      </p:sp>
      <p:sp>
        <p:nvSpPr>
          <p:cNvPr id="49" name="Dijagram toka: Postupak 48"/>
          <p:cNvSpPr/>
          <p:nvPr/>
        </p:nvSpPr>
        <p:spPr>
          <a:xfrm>
            <a:off x="179512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BROJ 8</a:t>
            </a:r>
          </a:p>
        </p:txBody>
      </p:sp>
      <p:sp>
        <p:nvSpPr>
          <p:cNvPr id="40" name="Dijagram toka: Postupak 39"/>
          <p:cNvSpPr/>
          <p:nvPr/>
        </p:nvSpPr>
        <p:spPr>
          <a:xfrm>
            <a:off x="179512" y="2708920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2012. NAJBOLJI IGRAČ EUROPI</a:t>
            </a:r>
          </a:p>
        </p:txBody>
      </p:sp>
      <p:sp>
        <p:nvSpPr>
          <p:cNvPr id="50" name="Dijagram toka: Postupak 49"/>
          <p:cNvSpPr/>
          <p:nvPr/>
        </p:nvSpPr>
        <p:spPr>
          <a:xfrm>
            <a:off x="179512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ŠPANJOLAC</a:t>
            </a:r>
          </a:p>
        </p:txBody>
      </p:sp>
      <p:sp>
        <p:nvSpPr>
          <p:cNvPr id="4" name="Dijagram toka: Postupak 3"/>
          <p:cNvSpPr/>
          <p:nvPr/>
        </p:nvSpPr>
        <p:spPr>
          <a:xfrm>
            <a:off x="179512" y="2606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VEZNJAK</a:t>
            </a:r>
          </a:p>
        </p:txBody>
      </p:sp>
      <p:sp>
        <p:nvSpPr>
          <p:cNvPr id="25" name="Dijagram toka: Postupak 24"/>
          <p:cNvSpPr/>
          <p:nvPr/>
        </p:nvSpPr>
        <p:spPr>
          <a:xfrm>
            <a:off x="5004048" y="278092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</a:p>
        </p:txBody>
      </p:sp>
      <p:sp>
        <p:nvSpPr>
          <p:cNvPr id="26" name="Dijagram toka: Postupak 25"/>
          <p:cNvSpPr/>
          <p:nvPr/>
        </p:nvSpPr>
        <p:spPr>
          <a:xfrm>
            <a:off x="4932040" y="332656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</a:p>
        </p:txBody>
      </p:sp>
      <p:sp>
        <p:nvSpPr>
          <p:cNvPr id="27" name="Dijagram toka: Postupak 26"/>
          <p:cNvSpPr/>
          <p:nvPr/>
        </p:nvSpPr>
        <p:spPr>
          <a:xfrm>
            <a:off x="5004048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</a:p>
        </p:txBody>
      </p:sp>
      <p:sp>
        <p:nvSpPr>
          <p:cNvPr id="28" name="Dijagram toka: Postupak 27"/>
          <p:cNvSpPr/>
          <p:nvPr/>
        </p:nvSpPr>
        <p:spPr>
          <a:xfrm>
            <a:off x="2627784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</a:p>
        </p:txBody>
      </p:sp>
      <p:sp>
        <p:nvSpPr>
          <p:cNvPr id="29" name="Dijagram toka: Postupak 28"/>
          <p:cNvSpPr/>
          <p:nvPr/>
        </p:nvSpPr>
        <p:spPr>
          <a:xfrm>
            <a:off x="2627784" y="2708920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</a:p>
        </p:txBody>
      </p:sp>
      <p:sp>
        <p:nvSpPr>
          <p:cNvPr id="30" name="Dijagram toka: Postupak 29"/>
          <p:cNvSpPr/>
          <p:nvPr/>
        </p:nvSpPr>
        <p:spPr>
          <a:xfrm>
            <a:off x="2627784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</a:p>
        </p:txBody>
      </p:sp>
      <p:sp>
        <p:nvSpPr>
          <p:cNvPr id="31" name="Dijagram toka: Postupak 30"/>
          <p:cNvSpPr/>
          <p:nvPr/>
        </p:nvSpPr>
        <p:spPr>
          <a:xfrm>
            <a:off x="2627784" y="2606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</a:p>
        </p:txBody>
      </p:sp>
      <p:sp>
        <p:nvSpPr>
          <p:cNvPr id="32" name="Dijagram toka: Postupak 31"/>
          <p:cNvSpPr/>
          <p:nvPr/>
        </p:nvSpPr>
        <p:spPr>
          <a:xfrm>
            <a:off x="179512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</a:p>
        </p:txBody>
      </p:sp>
      <p:sp>
        <p:nvSpPr>
          <p:cNvPr id="33" name="Dijagram toka: Postupak 32"/>
          <p:cNvSpPr/>
          <p:nvPr/>
        </p:nvSpPr>
        <p:spPr>
          <a:xfrm>
            <a:off x="179512" y="2708920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</a:p>
        </p:txBody>
      </p:sp>
      <p:sp>
        <p:nvSpPr>
          <p:cNvPr id="34" name="Dijagram toka: Postupak 33"/>
          <p:cNvSpPr/>
          <p:nvPr/>
        </p:nvSpPr>
        <p:spPr>
          <a:xfrm>
            <a:off x="179512" y="1556792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</a:p>
        </p:txBody>
      </p:sp>
      <p:sp>
        <p:nvSpPr>
          <p:cNvPr id="36" name="Dijagram toka: Postupak 35"/>
          <p:cNvSpPr/>
          <p:nvPr/>
        </p:nvSpPr>
        <p:spPr>
          <a:xfrm>
            <a:off x="179512" y="2606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</a:p>
        </p:txBody>
      </p:sp>
      <p:sp>
        <p:nvSpPr>
          <p:cNvPr id="38" name="Dijagram toka: Postupak 37"/>
          <p:cNvSpPr/>
          <p:nvPr/>
        </p:nvSpPr>
        <p:spPr>
          <a:xfrm>
            <a:off x="2627784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NEYMAR JR.</a:t>
            </a:r>
          </a:p>
        </p:txBody>
      </p:sp>
      <p:sp>
        <p:nvSpPr>
          <p:cNvPr id="39" name="Dijagram toka: Postupak 38"/>
          <p:cNvSpPr/>
          <p:nvPr/>
        </p:nvSpPr>
        <p:spPr>
          <a:xfrm>
            <a:off x="5004048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LIONEL MESSI</a:t>
            </a:r>
          </a:p>
        </p:txBody>
      </p:sp>
      <p:sp>
        <p:nvSpPr>
          <p:cNvPr id="45" name="Dijagram toka: Postupak 44"/>
          <p:cNvSpPr/>
          <p:nvPr/>
        </p:nvSpPr>
        <p:spPr>
          <a:xfrm>
            <a:off x="5004048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BROJ 10</a:t>
            </a:r>
          </a:p>
        </p:txBody>
      </p:sp>
      <p:sp>
        <p:nvSpPr>
          <p:cNvPr id="48" name="Dijagram toka: Postupak 47"/>
          <p:cNvSpPr/>
          <p:nvPr/>
        </p:nvSpPr>
        <p:spPr>
          <a:xfrm>
            <a:off x="179512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ANDRES INIESTA</a:t>
            </a:r>
          </a:p>
        </p:txBody>
      </p:sp>
      <p:sp>
        <p:nvSpPr>
          <p:cNvPr id="51" name="Dijagram toka: Postupak 50"/>
          <p:cNvSpPr/>
          <p:nvPr/>
        </p:nvSpPr>
        <p:spPr>
          <a:xfrm>
            <a:off x="5004048" y="38610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</a:p>
        </p:txBody>
      </p:sp>
      <p:sp>
        <p:nvSpPr>
          <p:cNvPr id="52" name="Dijagram toka: Postupak 51"/>
          <p:cNvSpPr/>
          <p:nvPr/>
        </p:nvSpPr>
        <p:spPr>
          <a:xfrm>
            <a:off x="179512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 </a:t>
            </a:r>
          </a:p>
        </p:txBody>
      </p:sp>
      <p:sp>
        <p:nvSpPr>
          <p:cNvPr id="53" name="Dijagram toka: Postupak 52"/>
          <p:cNvSpPr/>
          <p:nvPr/>
        </p:nvSpPr>
        <p:spPr>
          <a:xfrm>
            <a:off x="2627784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</a:p>
        </p:txBody>
      </p:sp>
      <p:sp>
        <p:nvSpPr>
          <p:cNvPr id="54" name="Dijagram toka: Postupak 53"/>
          <p:cNvSpPr/>
          <p:nvPr/>
        </p:nvSpPr>
        <p:spPr>
          <a:xfrm>
            <a:off x="5004048" y="5661248"/>
            <a:ext cx="2088232" cy="93610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</a:p>
        </p:txBody>
      </p:sp>
      <p:sp>
        <p:nvSpPr>
          <p:cNvPr id="55" name="Dijagram toka: Postupak 54"/>
          <p:cNvSpPr/>
          <p:nvPr/>
        </p:nvSpPr>
        <p:spPr>
          <a:xfrm>
            <a:off x="7524328" y="404664"/>
            <a:ext cx="1296144" cy="583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FC BARCELONA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6" name="Dijagram toka: Postupak 55"/>
          <p:cNvSpPr/>
          <p:nvPr/>
        </p:nvSpPr>
        <p:spPr>
          <a:xfrm>
            <a:off x="7524328" y="404664"/>
            <a:ext cx="1296144" cy="583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KONAČNO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51" grpId="0" animBg="1"/>
      <p:bldP spid="52" grpId="0" animBg="1"/>
      <p:bldP spid="53" grpId="0" animBg="1"/>
      <p:bldP spid="54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763688" y="620688"/>
            <a:ext cx="35283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KRAJ</a:t>
            </a:r>
            <a:endParaRPr lang="hr-H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02" name="Picture 2" descr="http://images2.fanpop.com/image/photos/11300000/Fc-Barcelona-Champions-League-Wallpaper-fc-barcelona-11305289-1366-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40968"/>
            <a:ext cx="4716016" cy="2651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51</Words>
  <Application>Microsoft Office PowerPoint</Application>
  <PresentationFormat>Prikaz na zaslonu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8AB</dc:creator>
  <cp:lastModifiedBy>skola</cp:lastModifiedBy>
  <cp:revision>5</cp:revision>
  <dcterms:created xsi:type="dcterms:W3CDTF">2014-03-26T12:01:11Z</dcterms:created>
  <dcterms:modified xsi:type="dcterms:W3CDTF">2014-04-02T10:55:16Z</dcterms:modified>
</cp:coreProperties>
</file>