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slide" Target="slide2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CR0reGgA-M" TargetMode="Externa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fZ_JOBCLF-I" TargetMode="External"/><Relationship Id="rId5" Type="http://schemas.openxmlformats.org/officeDocument/2006/relationships/hyperlink" Target="http://www.youtube.com/watch?v=OC12gbwlaE8" TargetMode="External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5562600" cy="2133600"/>
          </a:xfrm>
        </p:spPr>
        <p:txBody>
          <a:bodyPr>
            <a:normAutofit/>
          </a:bodyPr>
          <a:lstStyle/>
          <a:p>
            <a:r>
              <a:rPr lang="hr-HR" sz="6000" dirty="0" smtClean="0"/>
              <a:t>Sigurnost u prometu</a:t>
            </a:r>
            <a:endParaRPr lang="hr-HR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443">
            <a:off x="458068" y="3064316"/>
            <a:ext cx="4319507" cy="28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17">
            <a:off x="5398425" y="2866367"/>
            <a:ext cx="3464331" cy="259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1913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47950" cy="265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8926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Djeca na cesti</a:t>
            </a: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507" y="195943"/>
            <a:ext cx="2640693" cy="264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89263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Parkiralište</a:t>
            </a:r>
            <a:endParaRPr lang="hr-H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95944"/>
            <a:ext cx="3008329" cy="26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289989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Autocesta</a:t>
            </a:r>
            <a:endParaRPr lang="hr-H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7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971" y="62865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Obavezan smjer</a:t>
            </a:r>
            <a:endParaRPr lang="hr-H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4290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14385" y="6286500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Zabrana zaustavljanja i parkiranja</a:t>
            </a:r>
            <a:endParaRPr lang="hr-H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89" y="3429000"/>
            <a:ext cx="2828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96932" y="627924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Zabrana prometa u jednom smjeru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6342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Poruke za sigurnost u prometu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799"/>
            <a:ext cx="3079751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004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8200"/>
            <a:ext cx="3048000" cy="190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88278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0166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Moje poruke za sigurnost u prometu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pokušaj </a:t>
            </a:r>
            <a:r>
              <a:rPr lang="hr-HR" dirty="0" smtClean="0"/>
              <a:t>se više usredotočiti na promet i ljude oko sebe</a:t>
            </a:r>
            <a:r>
              <a:rPr lang="hr-HR" dirty="0" smtClean="0"/>
              <a:t>!,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ako </a:t>
            </a:r>
            <a:r>
              <a:rPr lang="hr-HR" dirty="0" smtClean="0"/>
              <a:t>si u prometu obavezno skini slušalice </a:t>
            </a:r>
            <a:r>
              <a:rPr lang="hr-HR" dirty="0" smtClean="0"/>
              <a:t>i </a:t>
            </a:r>
            <a:r>
              <a:rPr lang="hr-HR" dirty="0" smtClean="0"/>
              <a:t>nemoj zuriti u mobitel</a:t>
            </a:r>
            <a:r>
              <a:rPr lang="hr-HR" dirty="0" smtClean="0"/>
              <a:t>, to te može omesti!,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ako </a:t>
            </a:r>
            <a:r>
              <a:rPr lang="hr-HR" dirty="0" smtClean="0"/>
              <a:t>poštuješ prometne znakove bit ćeš </a:t>
            </a:r>
            <a:r>
              <a:rPr lang="hr-HR" dirty="0" smtClean="0"/>
              <a:t>sigurniji!,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ponašaj </a:t>
            </a:r>
            <a:r>
              <a:rPr lang="hr-HR" dirty="0" smtClean="0"/>
              <a:t>se odgovorno </a:t>
            </a:r>
            <a:r>
              <a:rPr lang="hr-HR" dirty="0" smtClean="0"/>
              <a:t>jer </a:t>
            </a:r>
            <a:r>
              <a:rPr lang="hr-HR" dirty="0" smtClean="0"/>
              <a:t>tako nećeš imati nikakvih problema!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788031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Kviz za ponavljanje znanja!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algn="ctr"/>
            <a:r>
              <a:rPr lang="hr-HR" dirty="0" smtClean="0"/>
              <a:t>Da vidimo koliko ste pažljivo pratili moju prezentaciju?</a:t>
            </a:r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pic>
        <p:nvPicPr>
          <p:cNvPr id="4" name="Slika 3" descr="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3434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Žao mi je, pažljivije pogledajte prezentaciju, odgovor nije točan!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C:\Users\skola\AppData\Local\Microsoft\Windows\Temporary Internet Files\Content.IE5\0BKLTRD6\MC9004420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429000"/>
            <a:ext cx="2759075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1. KOJA JE NAJOPASNIJA VRSTA PROMETA?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zračni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B) </a:t>
            </a:r>
            <a:r>
              <a:rPr lang="hr-HR" dirty="0" smtClean="0">
                <a:hlinkClick r:id="rId3" action="ppaction://hlinksldjump"/>
              </a:rPr>
              <a:t>cestovni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>
                <a:hlinkClick r:id="rId2" action="ppaction://hlinksldjump"/>
              </a:rPr>
              <a:t>pomorski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2. U AUTOMOBILU JE OBAVEZNO: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vezati se pojasom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3" action="ppaction://hlinksldjump"/>
              </a:rPr>
              <a:t>sjediti do suvozača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3" action="ppaction://hlinksldjump"/>
              </a:rPr>
              <a:t>nositi svjetliju odjeću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 smtClean="0"/>
              <a:t>3. PJEŠCI OBAVEZNO  MORAJU PRELAZITI CESTU: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ako promet nije gust mogu i preko neoznačenog dijela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2" action="ppaction://hlinksldjump"/>
              </a:rPr>
              <a:t>bilo kada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3" action="ppaction://hlinksldjump"/>
              </a:rPr>
              <a:t>na označenom pješačkom prijelazu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4.IGRA NA CESTI ILI PARKIRALIŠTU JE: 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dozvoljena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3" action="ppaction://hlinksldjump"/>
              </a:rPr>
              <a:t>strogo zabranjena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2" action="ppaction://hlinksldjump"/>
              </a:rPr>
              <a:t>ako te prijatelj nagovori, slobodno se igraj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hr-HR" sz="4400" dirty="0" smtClean="0"/>
              <a:t>5. PROMET JE NAJOPASNIJI ZA: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domaćice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3" action="ppaction://hlinksldjump"/>
              </a:rPr>
              <a:t>sve sudionike prometa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2" action="ppaction://hlinksldjump"/>
              </a:rPr>
              <a:t>radnike na krovu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1600200"/>
          </a:xfrm>
        </p:spPr>
        <p:txBody>
          <a:bodyPr/>
          <a:lstStyle/>
          <a:p>
            <a:r>
              <a:rPr lang="hr-HR" dirty="0" smtClean="0"/>
              <a:t>Što je to uopće promet?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gospodarska djelatnost koja se bavi prevoženjem  robe, ljudi i informacija s jednog mjesta na drugo</a:t>
            </a:r>
          </a:p>
          <a:p>
            <a:endParaRPr lang="hr-HR" dirty="0"/>
          </a:p>
          <a:p>
            <a:r>
              <a:rPr lang="hr-HR" dirty="0" smtClean="0"/>
              <a:t>postoji mnogo vrsta prometa kao npr. cestovni, željeznički, </a:t>
            </a:r>
            <a:r>
              <a:rPr lang="hr-HR" dirty="0" err="1" smtClean="0"/>
              <a:t>pomorski..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u Hrvatskoj je najrazvijeniji cestovni, a to je ujedno i najopasnija vrsta prometa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54969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6. Znak za zabranu parkiranja je: </a:t>
            </a:r>
            <a:endParaRPr lang="hr-HR" sz="4000" dirty="0"/>
          </a:p>
        </p:txBody>
      </p:sp>
      <p:pic>
        <p:nvPicPr>
          <p:cNvPr id="2050" name="Picture 2" descr="C:\Users\skola\Desktop\p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2438400" cy="2514600"/>
          </a:xfrm>
          <a:prstGeom prst="rect">
            <a:avLst/>
          </a:prstGeom>
          <a:noFill/>
        </p:spPr>
      </p:pic>
      <p:pic>
        <p:nvPicPr>
          <p:cNvPr id="2051" name="Picture 3" descr="C:\Users\skola\Desktop\p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2057400" cy="1600200"/>
          </a:xfrm>
          <a:prstGeom prst="rect">
            <a:avLst/>
          </a:prstGeom>
          <a:noFill/>
        </p:spPr>
      </p:pic>
      <p:pic>
        <p:nvPicPr>
          <p:cNvPr id="2052" name="Picture 4" descr="C:\Users\skola\Desktop\p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209800"/>
            <a:ext cx="2362200" cy="2133600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096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3528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0960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ZNAK ZA PJEŠAČKI PRIJELAZ JE:</a:t>
            </a:r>
            <a:endParaRPr lang="hr-HR" dirty="0"/>
          </a:p>
        </p:txBody>
      </p:sp>
      <p:pic>
        <p:nvPicPr>
          <p:cNvPr id="3074" name="Picture 2" descr="C:\Users\skola\Desktop\D1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81200"/>
            <a:ext cx="2295525" cy="1990725"/>
          </a:xfrm>
          <a:prstGeom prst="rect">
            <a:avLst/>
          </a:prstGeom>
          <a:noFill/>
        </p:spPr>
      </p:pic>
      <p:pic>
        <p:nvPicPr>
          <p:cNvPr id="3075" name="Picture 3" descr="C:\Users\skola\Desktop\D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33600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C:\Users\skola\Desktop\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286000"/>
            <a:ext cx="2143125" cy="2143125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2192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581400" y="2286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553200" y="259080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C)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8. KOJI JE DOZVOLJEN ZNAK ZA BICIKLISTE?</a:t>
            </a:r>
            <a:endParaRPr lang="hr-HR" sz="4400" dirty="0"/>
          </a:p>
        </p:txBody>
      </p:sp>
      <p:pic>
        <p:nvPicPr>
          <p:cNvPr id="4098" name="Picture 2" descr="C:\Users\skola\Desktop\B1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133600"/>
            <a:ext cx="2143125" cy="2143125"/>
          </a:xfrm>
          <a:prstGeom prst="rect">
            <a:avLst/>
          </a:prstGeom>
          <a:noFill/>
        </p:spPr>
      </p:pic>
      <p:pic>
        <p:nvPicPr>
          <p:cNvPr id="4099" name="Picture 3" descr="C:\Users\skola\Desktop\B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09800"/>
            <a:ext cx="2286000" cy="2133600"/>
          </a:xfrm>
          <a:prstGeom prst="rect">
            <a:avLst/>
          </a:prstGeom>
          <a:noFill/>
        </p:spPr>
      </p:pic>
      <p:pic>
        <p:nvPicPr>
          <p:cNvPr id="4100" name="Picture 4" descr="C:\Users\skola\Desktop\B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133600"/>
            <a:ext cx="2276475" cy="2009775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6858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39624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0866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9. OD MOJIH PORUKA NAJTOČNIJA JE: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ako zanemariš prometne znakove ništa ti se neće dogoditi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2" action="ppaction://hlinksldjump"/>
              </a:rPr>
              <a:t>strogo je zabranjeno poštivanje znakova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3" action="ppaction://hlinksldjump"/>
              </a:rPr>
              <a:t>nošenje slušalica u prometu ugrožava tvoju sigurnost i sigurnost ostalih sudionika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 smtClean="0"/>
              <a:t>10. VIDEO ZA SIGURNOST U PROMETU JE: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A) </a:t>
            </a:r>
            <a:r>
              <a:rPr lang="hr-HR" dirty="0" smtClean="0">
                <a:hlinkClick r:id="rId2" action="ppaction://hlinksldjump"/>
              </a:rPr>
              <a:t>HLAPIĆ – POŠTUJTE NAŠE ZNAKOVE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3"/>
              </a:rPr>
              <a:t>http://www.youtube.com/</a:t>
            </a:r>
            <a:r>
              <a:rPr lang="hr-HR" dirty="0" err="1" smtClean="0">
                <a:hlinkClick r:id="rId3"/>
              </a:rPr>
              <a:t>watch</a:t>
            </a:r>
            <a:r>
              <a:rPr lang="hr-HR" dirty="0" smtClean="0">
                <a:hlinkClick r:id="rId3"/>
              </a:rPr>
              <a:t>?v=NCR0reGgA-M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B) </a:t>
            </a:r>
            <a:r>
              <a:rPr lang="hr-HR" dirty="0" smtClean="0">
                <a:hlinkClick r:id="rId4" action="ppaction://hlinksldjump"/>
              </a:rPr>
              <a:t>SPUŽVA BOB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www.youtube.com/</a:t>
            </a:r>
            <a:r>
              <a:rPr lang="hr-HR" dirty="0" err="1" smtClean="0">
                <a:hlinkClick r:id="rId5"/>
              </a:rPr>
              <a:t>watch</a:t>
            </a:r>
            <a:r>
              <a:rPr lang="hr-HR" dirty="0" smtClean="0">
                <a:hlinkClick r:id="rId5"/>
              </a:rPr>
              <a:t>?v=OC12gbwlaE8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C) </a:t>
            </a:r>
            <a:r>
              <a:rPr lang="hr-HR" dirty="0" smtClean="0">
                <a:hlinkClick r:id="rId4" action="ppaction://hlinksldjump"/>
              </a:rPr>
              <a:t>LEGO FILM</a:t>
            </a:r>
            <a:endParaRPr lang="hr-HR" dirty="0" smtClean="0"/>
          </a:p>
          <a:p>
            <a:pPr>
              <a:buNone/>
            </a:pPr>
            <a:r>
              <a:rPr lang="hr-HR" dirty="0" smtClean="0">
                <a:hlinkClick r:id="rId6"/>
              </a:rPr>
              <a:t>http://www.youtube.com/</a:t>
            </a:r>
            <a:r>
              <a:rPr lang="hr-HR" dirty="0" err="1" smtClean="0">
                <a:hlinkClick r:id="rId6"/>
              </a:rPr>
              <a:t>watch</a:t>
            </a:r>
            <a:r>
              <a:rPr lang="hr-HR" dirty="0" smtClean="0">
                <a:hlinkClick r:id="rId6"/>
              </a:rPr>
              <a:t>?v=</a:t>
            </a:r>
            <a:r>
              <a:rPr lang="hr-HR" dirty="0" err="1" smtClean="0">
                <a:hlinkClick r:id="rId6"/>
              </a:rPr>
              <a:t>fZ</a:t>
            </a:r>
            <a:r>
              <a:rPr lang="hr-HR" dirty="0" smtClean="0">
                <a:hlinkClick r:id="rId6"/>
              </a:rPr>
              <a:t>_JOBCLF-I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Izradila</a:t>
            </a:r>
            <a:r>
              <a:rPr lang="hr-HR" sz="4000" dirty="0" smtClean="0"/>
              <a:t>: Dora </a:t>
            </a:r>
            <a:r>
              <a:rPr lang="hr-HR" sz="4000" dirty="0" smtClean="0"/>
              <a:t>Dolski</a:t>
            </a:r>
            <a:r>
              <a:rPr lang="hr-HR" sz="4000" dirty="0" smtClean="0"/>
              <a:t>, 8.b</a:t>
            </a:r>
            <a:endParaRPr lang="hr-HR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429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739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33400"/>
            <a:ext cx="8229600" cy="1600200"/>
          </a:xfrm>
        </p:spPr>
        <p:txBody>
          <a:bodyPr/>
          <a:lstStyle/>
          <a:p>
            <a:r>
              <a:rPr lang="hr-HR" dirty="0" smtClean="0"/>
              <a:t>Sigurnost u prometu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važno je </a:t>
            </a:r>
            <a:r>
              <a:rPr lang="hr-HR" dirty="0" smtClean="0"/>
              <a:t>biti pažljiv jer </a:t>
            </a:r>
            <a:r>
              <a:rPr lang="hr-HR" dirty="0" smtClean="0"/>
              <a:t>smo izloženi raznim opasnostima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djeca ponekad ne prate događanja u prometu i uopće ne žele pratiti znakove koji </a:t>
            </a:r>
            <a:r>
              <a:rPr lang="hr-HR" dirty="0" smtClean="0"/>
              <a:t>su važni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mislim da ih trebamo poticati i jačati njihovu želju za sigurnošću i </a:t>
            </a:r>
            <a:r>
              <a:rPr lang="hr-HR" dirty="0" smtClean="0"/>
              <a:t>snalaženjem 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r>
              <a:rPr lang="hr-HR" dirty="0" smtClean="0"/>
              <a:t>danas postoji puno udruga za sigurnost </a:t>
            </a:r>
            <a:r>
              <a:rPr lang="hr-HR" dirty="0" smtClean="0"/>
              <a:t>prometa koja </a:t>
            </a:r>
            <a:r>
              <a:rPr lang="hr-HR" dirty="0" smtClean="0"/>
              <a:t>djeci objašnjavaju kako se ponašati i postupati u pojedinim situacijama</a:t>
            </a:r>
          </a:p>
          <a:p>
            <a:endParaRPr lang="hr-HR" dirty="0"/>
          </a:p>
          <a:p>
            <a:r>
              <a:rPr lang="hr-HR" dirty="0" smtClean="0"/>
              <a:t>prema najnovijim istraživanjima u RH strada najmanje petero djece zbog nesnalažljivosti u prometu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3838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možemo biti sigurni u prometu?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r-HR" b="1" dirty="0" smtClean="0"/>
              <a:t>Neka pravila:</a:t>
            </a:r>
          </a:p>
          <a:p>
            <a:pPr>
              <a:buNone/>
            </a:pPr>
            <a:endParaRPr lang="hr-HR" b="1" dirty="0" smtClean="0"/>
          </a:p>
          <a:p>
            <a:pPr marL="457200" indent="-457200">
              <a:buAutoNum type="arabicPeriod"/>
            </a:pPr>
            <a:r>
              <a:rPr lang="hr-HR" dirty="0" smtClean="0"/>
              <a:t>kada </a:t>
            </a:r>
            <a:r>
              <a:rPr lang="hr-HR" dirty="0"/>
              <a:t>voziš bicikl ili skateboard</a:t>
            </a:r>
            <a:r>
              <a:rPr lang="hr-HR" dirty="0" smtClean="0"/>
              <a:t>, obavezno </a:t>
            </a:r>
            <a:r>
              <a:rPr lang="hr-HR" dirty="0"/>
              <a:t>na sebe stavi zaštitnu </a:t>
            </a:r>
            <a:r>
              <a:rPr lang="hr-HR" dirty="0" smtClean="0"/>
              <a:t>kacigu</a:t>
            </a:r>
          </a:p>
          <a:p>
            <a:pPr marL="457200" indent="-45720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2. budi uvijek vidljiv drugim sudioncima u prometu, nosi </a:t>
            </a:r>
            <a:r>
              <a:rPr lang="hr-HR" dirty="0" smtClean="0"/>
              <a:t>svjetliju   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odjeću ili neku oznaku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3. kad prelaziš cestu, najsigurnije je prelazi ako je na  </a:t>
            </a:r>
          </a:p>
          <a:p>
            <a:pPr marL="0" indent="0">
              <a:buNone/>
            </a:pPr>
            <a:r>
              <a:rPr lang="hr-HR" dirty="0" smtClean="0"/>
              <a:t>    označenom prijelazu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4. cestu uvijek prelazi pozorno, pozornost obrati na semafor ili iz kojeg  </a:t>
            </a:r>
          </a:p>
          <a:p>
            <a:pPr marL="0" indent="0">
              <a:buNone/>
            </a:pPr>
            <a:r>
              <a:rPr lang="hr-HR" dirty="0" smtClean="0"/>
              <a:t>    smjera dolazi auto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5. u </a:t>
            </a:r>
            <a:r>
              <a:rPr lang="hr-HR" dirty="0" smtClean="0"/>
              <a:t>automobilu se </a:t>
            </a:r>
            <a:r>
              <a:rPr lang="hr-HR" dirty="0" smtClean="0"/>
              <a:t>veži sigurnosnim pojasom</a:t>
            </a:r>
          </a:p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r">
              <a:buNone/>
            </a:pPr>
            <a:endParaRPr lang="hr-HR" dirty="0"/>
          </a:p>
          <a:p>
            <a:pPr marL="0" indent="0" algn="r">
              <a:buNone/>
            </a:pPr>
            <a:endParaRPr lang="hr-HR" dirty="0"/>
          </a:p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endParaRPr lang="hr-HR" dirty="0" smtClean="0"/>
          </a:p>
          <a:p>
            <a:pPr marL="0" indent="0" algn="r">
              <a:buNone/>
            </a:pP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8459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221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 smtClean="0"/>
              <a:t>6. ne igraj se na cesti ili parkiralištu oko vozila jer ti se može nešto dogoditi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7. dogodi li se nesreća, pozovi u pomoć stariju osobu ili hitnu pomoć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8. poštuj vremenske prilike i probaj im se nekako prilagoditi: kiši, ledu, magli, snijegu,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9. kreni od kuće na vrijeme, ako nisi koncentriran na promet može se dogoditi bilo kakva opasnost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10. pokušaj pomoći starijim osobama u prometu, npr.slabovidnoj osobi pomogni prijeći cestu, slijepoj osobi možeš  ustupiti </a:t>
            </a:r>
            <a:r>
              <a:rPr lang="hr-HR" dirty="0" smtClean="0"/>
              <a:t> mjesto </a:t>
            </a:r>
            <a:r>
              <a:rPr lang="hr-HR" dirty="0" smtClean="0"/>
              <a:t>u autobusu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1493">
            <a:off x="5077006" y="4505689"/>
            <a:ext cx="1524000" cy="218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256466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9027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39314" cy="1447800"/>
          </a:xfrm>
        </p:spPr>
        <p:txBody>
          <a:bodyPr/>
          <a:lstStyle/>
          <a:p>
            <a:r>
              <a:rPr lang="hr-HR" sz="4800" dirty="0" smtClean="0"/>
              <a:t>Zašto je važno biti siguran u prometu?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76271"/>
          </a:xfrm>
        </p:spPr>
        <p:txBody>
          <a:bodyPr>
            <a:normAutofit/>
          </a:bodyPr>
          <a:lstStyle/>
          <a:p>
            <a:r>
              <a:rPr lang="hr-HR" dirty="0" smtClean="0"/>
              <a:t>d</a:t>
            </a:r>
            <a:r>
              <a:rPr lang="hr-HR" dirty="0" smtClean="0"/>
              <a:t>a ne  dođemo </a:t>
            </a:r>
            <a:r>
              <a:rPr lang="hr-HR" dirty="0" smtClean="0"/>
              <a:t>u </a:t>
            </a:r>
            <a:r>
              <a:rPr lang="hr-HR" dirty="0" smtClean="0"/>
              <a:t>neku </a:t>
            </a:r>
            <a:r>
              <a:rPr lang="hr-HR" dirty="0" smtClean="0"/>
              <a:t>opasnost ili </a:t>
            </a:r>
            <a:r>
              <a:rPr lang="hr-HR" dirty="0" smtClean="0"/>
              <a:t>ugrozimo </a:t>
            </a:r>
            <a:r>
              <a:rPr lang="hr-HR" dirty="0" smtClean="0"/>
              <a:t>svoj život</a:t>
            </a:r>
          </a:p>
          <a:p>
            <a:endParaRPr lang="hr-HR" dirty="0"/>
          </a:p>
          <a:p>
            <a:r>
              <a:rPr lang="hr-HR" dirty="0" smtClean="0"/>
              <a:t>sigurnošću i pažljivošću dajemo </a:t>
            </a:r>
            <a:r>
              <a:rPr lang="hr-HR" dirty="0" smtClean="0"/>
              <a:t>do znanja da poštujemo promet</a:t>
            </a:r>
          </a:p>
          <a:p>
            <a:endParaRPr lang="hr-HR" dirty="0"/>
          </a:p>
          <a:p>
            <a:r>
              <a:rPr lang="hr-HR" dirty="0" smtClean="0"/>
              <a:t>promet </a:t>
            </a:r>
            <a:r>
              <a:rPr lang="hr-HR" dirty="0" smtClean="0"/>
              <a:t>je vrlo opasan za sve</a:t>
            </a:r>
            <a:r>
              <a:rPr lang="hr-HR" dirty="0" smtClean="0"/>
              <a:t>, posebno </a:t>
            </a:r>
            <a:r>
              <a:rPr lang="hr-HR" dirty="0" smtClean="0"/>
              <a:t>za vozače i pješake jer su oni najčešći sudionici </a:t>
            </a:r>
            <a:r>
              <a:rPr lang="hr-HR" dirty="0" smtClean="0"/>
              <a:t>prometa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ako </a:t>
            </a:r>
            <a:r>
              <a:rPr lang="hr-HR" dirty="0" smtClean="0"/>
              <a:t>uopće nismo </a:t>
            </a:r>
            <a:r>
              <a:rPr lang="hr-HR" dirty="0" smtClean="0"/>
              <a:t>sigurni, možemo </a:t>
            </a:r>
            <a:r>
              <a:rPr lang="hr-HR" dirty="0" smtClean="0"/>
              <a:t>tragično završiti ili se ozlijediti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73736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1298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600200"/>
          </a:xfrm>
        </p:spPr>
        <p:txBody>
          <a:bodyPr/>
          <a:lstStyle/>
          <a:p>
            <a:r>
              <a:rPr lang="hr-HR" sz="4800" dirty="0" smtClean="0"/>
              <a:t>Koji su uzroci ako ne poštujemo promet?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" y="1600200"/>
            <a:ext cx="8588829" cy="4571999"/>
          </a:xfrm>
        </p:spPr>
        <p:txBody>
          <a:bodyPr>
            <a:normAutofit/>
          </a:bodyPr>
          <a:lstStyle/>
          <a:p>
            <a:r>
              <a:rPr lang="hr-HR" dirty="0" smtClean="0"/>
              <a:t>ako nismo dovoljno pažljivi može </a:t>
            </a:r>
            <a:r>
              <a:rPr lang="hr-HR" dirty="0" smtClean="0"/>
              <a:t>doći do teških prometnih </a:t>
            </a:r>
            <a:r>
              <a:rPr lang="hr-HR" dirty="0" smtClean="0"/>
              <a:t>nesreća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 smtClean="0"/>
              <a:t>ne poštujemo prometne znakove</a:t>
            </a:r>
            <a:r>
              <a:rPr lang="hr-HR" dirty="0" smtClean="0"/>
              <a:t>, to </a:t>
            </a:r>
            <a:r>
              <a:rPr lang="hr-HR" dirty="0" smtClean="0"/>
              <a:t>bi nam moglo prijeći u naviku </a:t>
            </a:r>
            <a:r>
              <a:rPr lang="hr-HR" dirty="0" smtClean="0"/>
              <a:t>pa nam </a:t>
            </a:r>
            <a:r>
              <a:rPr lang="hr-HR" dirty="0" smtClean="0"/>
              <a:t>se može nešto dogoditi</a:t>
            </a:r>
          </a:p>
          <a:p>
            <a:endParaRPr lang="hr-HR" dirty="0"/>
          </a:p>
          <a:p>
            <a:r>
              <a:rPr lang="hr-HR" dirty="0" smtClean="0"/>
              <a:t>ako </a:t>
            </a:r>
            <a:r>
              <a:rPr lang="hr-HR" dirty="0" smtClean="0"/>
              <a:t>se djeca igraju na cesti</a:t>
            </a:r>
            <a:r>
              <a:rPr lang="hr-HR" dirty="0" smtClean="0"/>
              <a:t>, češće im se može desiti ozljeda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kada </a:t>
            </a:r>
            <a:r>
              <a:rPr lang="hr-HR" dirty="0" smtClean="0"/>
              <a:t>vozimo auto i ako smo </a:t>
            </a:r>
            <a:r>
              <a:rPr lang="hr-HR" dirty="0" smtClean="0"/>
              <a:t>konzumirali alkohol, možemo </a:t>
            </a:r>
            <a:r>
              <a:rPr lang="hr-HR" dirty="0" smtClean="0"/>
              <a:t>nekog </a:t>
            </a:r>
            <a:r>
              <a:rPr lang="hr-HR" dirty="0" smtClean="0"/>
              <a:t>ozlijediti i ugroziti njegov i svoj život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23358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hr-HR" dirty="0" smtClean="0"/>
              <a:t>Što su i zašto je potrebno poštivati prometne znakove?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6477001" cy="4114800"/>
          </a:xfrm>
        </p:spPr>
        <p:txBody>
          <a:bodyPr>
            <a:normAutofit/>
          </a:bodyPr>
          <a:lstStyle/>
          <a:p>
            <a:r>
              <a:rPr lang="hr-HR" dirty="0" smtClean="0"/>
              <a:t>to </a:t>
            </a:r>
            <a:r>
              <a:rPr lang="hr-HR" dirty="0" smtClean="0"/>
              <a:t>su znakovi </a:t>
            </a:r>
            <a:r>
              <a:rPr lang="hr-HR" dirty="0" smtClean="0"/>
              <a:t>postavljeni </a:t>
            </a:r>
            <a:r>
              <a:rPr lang="hr-HR" dirty="0" smtClean="0"/>
              <a:t>na prometnicama</a:t>
            </a:r>
          </a:p>
          <a:p>
            <a:endParaRPr lang="hr-HR" dirty="0"/>
          </a:p>
          <a:p>
            <a:r>
              <a:rPr lang="hr-HR" dirty="0" smtClean="0"/>
              <a:t>važno ih je poštivati </a:t>
            </a:r>
            <a:r>
              <a:rPr lang="hr-HR" dirty="0" smtClean="0"/>
              <a:t>jer nas upućuju na neku opasnost</a:t>
            </a:r>
            <a:r>
              <a:rPr lang="hr-HR" dirty="0" smtClean="0"/>
              <a:t>, ali </a:t>
            </a:r>
            <a:r>
              <a:rPr lang="hr-HR" dirty="0" smtClean="0"/>
              <a:t>nam i </a:t>
            </a:r>
            <a:r>
              <a:rPr lang="hr-HR" dirty="0" smtClean="0"/>
              <a:t>pomažu </a:t>
            </a:r>
            <a:r>
              <a:rPr lang="hr-HR" dirty="0" smtClean="0"/>
              <a:t>da </a:t>
            </a:r>
            <a:r>
              <a:rPr lang="hr-HR" dirty="0" smtClean="0"/>
              <a:t>se bolje </a:t>
            </a:r>
            <a:r>
              <a:rPr lang="hr-HR" dirty="0" smtClean="0"/>
              <a:t>snalazimo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najpoznatiji su: znakovi </a:t>
            </a:r>
            <a:r>
              <a:rPr lang="hr-HR" dirty="0" smtClean="0"/>
              <a:t>opasnosti</a:t>
            </a:r>
            <a:r>
              <a:rPr lang="hr-HR" dirty="0" smtClean="0"/>
              <a:t>, obavijesti, za </a:t>
            </a:r>
            <a:r>
              <a:rPr lang="hr-HR" dirty="0" smtClean="0"/>
              <a:t>vođenje </a:t>
            </a:r>
            <a:r>
              <a:rPr lang="hr-HR" dirty="0" smtClean="0"/>
              <a:t>prometa, </a:t>
            </a:r>
            <a:r>
              <a:rPr lang="hr-HR" dirty="0" err="1" smtClean="0"/>
              <a:t>..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664857"/>
            <a:ext cx="304437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1905000" cy="134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7596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09600"/>
            <a:ext cx="8229600" cy="1600200"/>
          </a:xfrm>
        </p:spPr>
        <p:txBody>
          <a:bodyPr/>
          <a:lstStyle/>
          <a:p>
            <a:r>
              <a:rPr lang="hr-HR" dirty="0" smtClean="0"/>
              <a:t>Neki prometni znakovi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1066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9243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Obavezno zaustavljanje</a:t>
            </a:r>
            <a:endParaRPr lang="hr-H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36" y="1066800"/>
            <a:ext cx="3028950" cy="26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4729" y="391017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Radovi na cesti</a:t>
            </a:r>
            <a:endParaRPr lang="hr-H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66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44558" y="3790333"/>
            <a:ext cx="282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Zabrana polukružnog okretanja</a:t>
            </a:r>
            <a:endParaRPr lang="hr-H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9" y="4279509"/>
            <a:ext cx="2555421" cy="25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6293" y="64850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Ograničenje  brzine</a:t>
            </a:r>
            <a:endParaRPr lang="hr-HR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36" y="4415281"/>
            <a:ext cx="2233386" cy="22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68436" y="6465598"/>
            <a:ext cx="221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Biciklistička staza</a:t>
            </a:r>
            <a:endParaRPr lang="hr-HR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61833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1822" y="6474153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Obilježen pješački prijelaz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18413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</TotalTime>
  <Words>824</Words>
  <Application>Microsoft Office PowerPoint</Application>
  <PresentationFormat>Prikaz na zaslonu (4:3)</PresentationFormat>
  <Paragraphs>166</Paragraphs>
  <Slides>25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Executive</vt:lpstr>
      <vt:lpstr>Sigurnost u prometu</vt:lpstr>
      <vt:lpstr>Što je to uopće promet?</vt:lpstr>
      <vt:lpstr>Sigurnost u prometu</vt:lpstr>
      <vt:lpstr>Kako možemo biti sigurni u prometu?</vt:lpstr>
      <vt:lpstr>Slajd 5</vt:lpstr>
      <vt:lpstr>Zašto je važno biti siguran u prometu?</vt:lpstr>
      <vt:lpstr>Koji su uzroci ako ne poštujemo promet?</vt:lpstr>
      <vt:lpstr>Što su i zašto je potrebno poštivati prometne znakove?</vt:lpstr>
      <vt:lpstr>Neki prometni znakovi</vt:lpstr>
      <vt:lpstr>Slajd 10</vt:lpstr>
      <vt:lpstr>Poruke za sigurnost u prometu</vt:lpstr>
      <vt:lpstr>Moje poruke za sigurnost u prometu</vt:lpstr>
      <vt:lpstr>Kviz za ponavljanje znanja!</vt:lpstr>
      <vt:lpstr>Slajd 14</vt:lpstr>
      <vt:lpstr>1. KOJA JE NAJOPASNIJA VRSTA PROMETA?</vt:lpstr>
      <vt:lpstr>2. U AUTOMOBILU JE OBAVEZNO:</vt:lpstr>
      <vt:lpstr>3. PJEŠCI OBAVEZNO  MORAJU PRELAZITI CESTU:</vt:lpstr>
      <vt:lpstr>4.IGRA NA CESTI ILI PARKIRALIŠTU JE: </vt:lpstr>
      <vt:lpstr>5. PROMET JE NAJOPASNIJI ZA:</vt:lpstr>
      <vt:lpstr>6. Znak za zabranu parkiranja je: </vt:lpstr>
      <vt:lpstr>7. ZNAK ZA PJEŠAČKI PRIJELAZ JE:</vt:lpstr>
      <vt:lpstr>8. KOJI JE DOZVOLJEN ZNAK ZA BICIKLISTE?</vt:lpstr>
      <vt:lpstr>9. OD MOJIH PORUKA NAJTOČNIJA JE:</vt:lpstr>
      <vt:lpstr>10. VIDEO ZA SIGURNOST U PROMETU JE: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u prometu</dc:title>
  <dc:creator>Dora Dolski</dc:creator>
  <cp:lastModifiedBy>skola</cp:lastModifiedBy>
  <cp:revision>30</cp:revision>
  <dcterms:created xsi:type="dcterms:W3CDTF">2006-08-16T00:00:00Z</dcterms:created>
  <dcterms:modified xsi:type="dcterms:W3CDTF">2014-03-28T12:27:26Z</dcterms:modified>
</cp:coreProperties>
</file>