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61" r:id="rId5"/>
    <p:sldId id="257" r:id="rId6"/>
    <p:sldId id="258" r:id="rId7"/>
    <p:sldId id="263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C28F06-C934-42E3-A1DA-8396219479A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45B05BC-B666-4281-9B34-DC872B5898A8}">
      <dgm:prSet phldrT="[Tekst]"/>
      <dgm:spPr/>
      <dgm:t>
        <a:bodyPr/>
        <a:lstStyle/>
        <a:p>
          <a:r>
            <a:rPr lang="hr-HR" dirty="0" err="1" smtClean="0">
              <a:latin typeface="Arial" pitchFamily="34" charset="0"/>
              <a:cs typeface="Arial" pitchFamily="34" charset="0"/>
            </a:rPr>
            <a:t>Monkey</a:t>
          </a:r>
          <a:r>
            <a:rPr lang="hr-HR" dirty="0" smtClean="0">
              <a:latin typeface="Arial" pitchFamily="34" charset="0"/>
              <a:cs typeface="Arial" pitchFamily="34" charset="0"/>
            </a:rPr>
            <a:t> D. </a:t>
          </a:r>
          <a:r>
            <a:rPr lang="hr-HR" dirty="0" err="1" smtClean="0">
              <a:latin typeface="Arial" pitchFamily="34" charset="0"/>
              <a:cs typeface="Arial" pitchFamily="34" charset="0"/>
            </a:rPr>
            <a:t>Luffy</a:t>
          </a:r>
          <a:endParaRPr lang="hr-HR" dirty="0"/>
        </a:p>
      </dgm:t>
    </dgm:pt>
    <dgm:pt modelId="{8CF764BE-E2B4-453E-ADFE-46909E0A51EF}" type="parTrans" cxnId="{29CBBE8F-F2EA-4671-870C-7F6F754D5036}">
      <dgm:prSet/>
      <dgm:spPr/>
      <dgm:t>
        <a:bodyPr/>
        <a:lstStyle/>
        <a:p>
          <a:endParaRPr lang="hr-HR"/>
        </a:p>
      </dgm:t>
    </dgm:pt>
    <dgm:pt modelId="{61B7CCBD-0EBB-49B5-9C4E-64631B856043}" type="sibTrans" cxnId="{29CBBE8F-F2EA-4671-870C-7F6F754D5036}">
      <dgm:prSet/>
      <dgm:spPr/>
      <dgm:t>
        <a:bodyPr/>
        <a:lstStyle/>
        <a:p>
          <a:endParaRPr lang="hr-HR"/>
        </a:p>
      </dgm:t>
    </dgm:pt>
    <dgm:pt modelId="{0EDC915C-8EBA-48B2-96E5-1D14A9CA4841}">
      <dgm:prSet phldrT="[Tekst]"/>
      <dgm:spPr/>
      <dgm:t>
        <a:bodyPr/>
        <a:lstStyle/>
        <a:p>
          <a:r>
            <a:rPr lang="hr-HR" smtClean="0">
              <a:latin typeface="Arial" pitchFamily="34" charset="0"/>
              <a:cs typeface="Arial" pitchFamily="34" charset="0"/>
            </a:rPr>
            <a:t>Roronoa Zoro</a:t>
          </a:r>
          <a:endParaRPr lang="hr-HR" dirty="0"/>
        </a:p>
      </dgm:t>
    </dgm:pt>
    <dgm:pt modelId="{C6D0F6FA-34EF-42C7-8CF3-AB5D0863DA2D}" type="parTrans" cxnId="{4A60DBCC-BCC4-401D-91F5-71CFBA50B7A7}">
      <dgm:prSet/>
      <dgm:spPr/>
      <dgm:t>
        <a:bodyPr/>
        <a:lstStyle/>
        <a:p>
          <a:endParaRPr lang="hr-HR"/>
        </a:p>
      </dgm:t>
    </dgm:pt>
    <dgm:pt modelId="{A9DC7F7F-E3C3-45EE-B901-FF47DEB9133E}" type="sibTrans" cxnId="{4A60DBCC-BCC4-401D-91F5-71CFBA50B7A7}">
      <dgm:prSet/>
      <dgm:spPr/>
      <dgm:t>
        <a:bodyPr/>
        <a:lstStyle/>
        <a:p>
          <a:endParaRPr lang="hr-HR"/>
        </a:p>
      </dgm:t>
    </dgm:pt>
    <dgm:pt modelId="{934F1ACA-F59D-4EB4-97CB-10CDDC0404B1}">
      <dgm:prSet phldrT="[Tekst]"/>
      <dgm:spPr/>
      <dgm:t>
        <a:bodyPr/>
        <a:lstStyle/>
        <a:p>
          <a:r>
            <a:rPr lang="hr-HR" dirty="0" err="1" smtClean="0">
              <a:latin typeface="Arial" pitchFamily="34" charset="0"/>
              <a:cs typeface="Arial" pitchFamily="34" charset="0"/>
            </a:rPr>
            <a:t>Nami</a:t>
          </a:r>
          <a:endParaRPr lang="hr-HR" dirty="0"/>
        </a:p>
      </dgm:t>
    </dgm:pt>
    <dgm:pt modelId="{03710310-785A-459E-96F3-2F4AEFF60BB1}" type="parTrans" cxnId="{22D78CA8-2FE0-43AB-91AB-BD4F8C84FB74}">
      <dgm:prSet/>
      <dgm:spPr/>
      <dgm:t>
        <a:bodyPr/>
        <a:lstStyle/>
        <a:p>
          <a:endParaRPr lang="hr-HR"/>
        </a:p>
      </dgm:t>
    </dgm:pt>
    <dgm:pt modelId="{9B36ED16-7C55-4839-824F-459C416E8BA0}" type="sibTrans" cxnId="{22D78CA8-2FE0-43AB-91AB-BD4F8C84FB74}">
      <dgm:prSet/>
      <dgm:spPr/>
      <dgm:t>
        <a:bodyPr/>
        <a:lstStyle/>
        <a:p>
          <a:endParaRPr lang="hr-HR"/>
        </a:p>
      </dgm:t>
    </dgm:pt>
    <dgm:pt modelId="{A7E8748B-31F1-4E79-A218-80EFC81E8674}">
      <dgm:prSet/>
      <dgm:spPr/>
      <dgm:t>
        <a:bodyPr/>
        <a:lstStyle/>
        <a:p>
          <a:r>
            <a:rPr lang="hr-HR" dirty="0" err="1" smtClean="0">
              <a:latin typeface="Arial" pitchFamily="34" charset="0"/>
              <a:cs typeface="Arial" pitchFamily="34" charset="0"/>
            </a:rPr>
            <a:t>Usopp</a:t>
          </a:r>
          <a:endParaRPr lang="hr-HR" dirty="0"/>
        </a:p>
      </dgm:t>
    </dgm:pt>
    <dgm:pt modelId="{C972768C-97F3-4693-816B-882660D670F3}" type="parTrans" cxnId="{AFF42C8B-1018-4993-9AE6-F8BBF49B50E9}">
      <dgm:prSet/>
      <dgm:spPr/>
      <dgm:t>
        <a:bodyPr/>
        <a:lstStyle/>
        <a:p>
          <a:endParaRPr lang="hr-HR"/>
        </a:p>
      </dgm:t>
    </dgm:pt>
    <dgm:pt modelId="{95755CFF-2758-4086-B41E-B02DF361DB9E}" type="sibTrans" cxnId="{AFF42C8B-1018-4993-9AE6-F8BBF49B50E9}">
      <dgm:prSet/>
      <dgm:spPr/>
      <dgm:t>
        <a:bodyPr/>
        <a:lstStyle/>
        <a:p>
          <a:endParaRPr lang="hr-HR"/>
        </a:p>
      </dgm:t>
    </dgm:pt>
    <dgm:pt modelId="{AA9A0D41-06FB-4806-BFF7-827E4D4F8A87}">
      <dgm:prSet/>
      <dgm:spPr/>
      <dgm:t>
        <a:bodyPr/>
        <a:lstStyle/>
        <a:p>
          <a:r>
            <a:rPr lang="hr-HR" dirty="0" smtClean="0">
              <a:latin typeface="Arial" pitchFamily="34" charset="0"/>
              <a:cs typeface="Arial" pitchFamily="34" charset="0"/>
            </a:rPr>
            <a:t>       Sanji</a:t>
          </a:r>
          <a:endParaRPr lang="hr-HR" dirty="0"/>
        </a:p>
      </dgm:t>
    </dgm:pt>
    <dgm:pt modelId="{062F6D31-8771-4EB5-ABEB-E8B17CB03A88}" type="parTrans" cxnId="{0637724A-E1C9-4FBF-8A30-F9E31A8B40E1}">
      <dgm:prSet/>
      <dgm:spPr/>
      <dgm:t>
        <a:bodyPr/>
        <a:lstStyle/>
        <a:p>
          <a:endParaRPr lang="hr-HR"/>
        </a:p>
      </dgm:t>
    </dgm:pt>
    <dgm:pt modelId="{9511C78C-CC3C-4861-9E39-A20B6D2B9E35}" type="sibTrans" cxnId="{0637724A-E1C9-4FBF-8A30-F9E31A8B40E1}">
      <dgm:prSet/>
      <dgm:spPr/>
      <dgm:t>
        <a:bodyPr/>
        <a:lstStyle/>
        <a:p>
          <a:endParaRPr lang="hr-HR"/>
        </a:p>
      </dgm:t>
    </dgm:pt>
    <dgm:pt modelId="{4A20E26F-D0DC-4010-AF9E-E58D589E82DB}" type="pres">
      <dgm:prSet presAssocID="{1FC28F06-C934-42E3-A1DA-8396219479A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0857E6C-86A5-4937-8D7C-0DCB03A92128}" type="pres">
      <dgm:prSet presAssocID="{345B05BC-B666-4281-9B34-DC872B5898A8}" presName="comp" presStyleCnt="0"/>
      <dgm:spPr/>
    </dgm:pt>
    <dgm:pt modelId="{F7A265F6-23FC-40F4-8211-EB32A1E9933E}" type="pres">
      <dgm:prSet presAssocID="{345B05BC-B666-4281-9B34-DC872B5898A8}" presName="box" presStyleLbl="node1" presStyleIdx="0" presStyleCnt="5" custLinFactNeighborX="782"/>
      <dgm:spPr/>
      <dgm:t>
        <a:bodyPr/>
        <a:lstStyle/>
        <a:p>
          <a:endParaRPr lang="hr-HR"/>
        </a:p>
      </dgm:t>
    </dgm:pt>
    <dgm:pt modelId="{AA6A025F-CC7C-4E3E-BD70-6B59D43043F1}" type="pres">
      <dgm:prSet presAssocID="{345B05BC-B666-4281-9B34-DC872B5898A8}" presName="img" presStyleLbl="fgImgPlace1" presStyleIdx="0" presStyleCnt="5"/>
      <dgm:spPr/>
      <dgm:t>
        <a:bodyPr/>
        <a:lstStyle/>
        <a:p>
          <a:endParaRPr lang="hr-HR"/>
        </a:p>
      </dgm:t>
    </dgm:pt>
    <dgm:pt modelId="{CB0997E5-9280-46A8-990E-1F3F40DFFE3A}" type="pres">
      <dgm:prSet presAssocID="{345B05BC-B666-4281-9B34-DC872B5898A8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BD357A6-5847-4A4A-ACF7-E139603B3865}" type="pres">
      <dgm:prSet presAssocID="{61B7CCBD-0EBB-49B5-9C4E-64631B856043}" presName="spacer" presStyleCnt="0"/>
      <dgm:spPr/>
    </dgm:pt>
    <dgm:pt modelId="{9C12B8CF-7F47-4501-8592-EC9554386E50}" type="pres">
      <dgm:prSet presAssocID="{0EDC915C-8EBA-48B2-96E5-1D14A9CA4841}" presName="comp" presStyleCnt="0"/>
      <dgm:spPr/>
    </dgm:pt>
    <dgm:pt modelId="{D69C4587-6FB3-4EBC-987A-C44EB419FF1B}" type="pres">
      <dgm:prSet presAssocID="{0EDC915C-8EBA-48B2-96E5-1D14A9CA4841}" presName="box" presStyleLbl="node1" presStyleIdx="1" presStyleCnt="5"/>
      <dgm:spPr/>
      <dgm:t>
        <a:bodyPr/>
        <a:lstStyle/>
        <a:p>
          <a:endParaRPr lang="hr-HR"/>
        </a:p>
      </dgm:t>
    </dgm:pt>
    <dgm:pt modelId="{C9EFCF88-4834-42E7-8148-0524D6749BF2}" type="pres">
      <dgm:prSet presAssocID="{0EDC915C-8EBA-48B2-96E5-1D14A9CA4841}" presName="img" presStyleLbl="fgImgPlace1" presStyleIdx="1" presStyleCnt="5"/>
      <dgm:spPr/>
      <dgm:t>
        <a:bodyPr/>
        <a:lstStyle/>
        <a:p>
          <a:endParaRPr lang="hr-HR"/>
        </a:p>
      </dgm:t>
    </dgm:pt>
    <dgm:pt modelId="{6DFD53CB-FC54-4719-A776-E0C395B6976A}" type="pres">
      <dgm:prSet presAssocID="{0EDC915C-8EBA-48B2-96E5-1D14A9CA4841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A3D0B1-A279-4D4F-87BF-2A839F7F52DE}" type="pres">
      <dgm:prSet presAssocID="{A9DC7F7F-E3C3-45EE-B901-FF47DEB9133E}" presName="spacer" presStyleCnt="0"/>
      <dgm:spPr/>
    </dgm:pt>
    <dgm:pt modelId="{3EE09953-3586-4668-9DE4-F6B729962223}" type="pres">
      <dgm:prSet presAssocID="{934F1ACA-F59D-4EB4-97CB-10CDDC0404B1}" presName="comp" presStyleCnt="0"/>
      <dgm:spPr/>
    </dgm:pt>
    <dgm:pt modelId="{9DDAA25D-6129-4105-B3F2-EF0C22E6C9C6}" type="pres">
      <dgm:prSet presAssocID="{934F1ACA-F59D-4EB4-97CB-10CDDC0404B1}" presName="box" presStyleLbl="node1" presStyleIdx="2" presStyleCnt="5" custLinFactNeighborX="-1172" custLinFactNeighborY="-623"/>
      <dgm:spPr/>
      <dgm:t>
        <a:bodyPr/>
        <a:lstStyle/>
        <a:p>
          <a:endParaRPr lang="hr-HR"/>
        </a:p>
      </dgm:t>
    </dgm:pt>
    <dgm:pt modelId="{3551D99C-C334-45F6-AE9A-98F103E946F1}" type="pres">
      <dgm:prSet presAssocID="{934F1ACA-F59D-4EB4-97CB-10CDDC0404B1}" presName="img" presStyleLbl="fgImgPlace1" presStyleIdx="2" presStyleCnt="5"/>
      <dgm:spPr/>
    </dgm:pt>
    <dgm:pt modelId="{D5CC3ADD-35D9-42EF-B56A-BE9E42DD547F}" type="pres">
      <dgm:prSet presAssocID="{934F1ACA-F59D-4EB4-97CB-10CDDC0404B1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9655EAB-E650-42AC-866D-732EB467DAA3}" type="pres">
      <dgm:prSet presAssocID="{9B36ED16-7C55-4839-824F-459C416E8BA0}" presName="spacer" presStyleCnt="0"/>
      <dgm:spPr/>
    </dgm:pt>
    <dgm:pt modelId="{F1985420-FB10-4AC4-BEDB-60278CF364C1}" type="pres">
      <dgm:prSet presAssocID="{A7E8748B-31F1-4E79-A218-80EFC81E8674}" presName="comp" presStyleCnt="0"/>
      <dgm:spPr/>
    </dgm:pt>
    <dgm:pt modelId="{918898C6-B31E-489B-8B01-649420E3D36E}" type="pres">
      <dgm:prSet presAssocID="{A7E8748B-31F1-4E79-A218-80EFC81E8674}" presName="box" presStyleLbl="node1" presStyleIdx="3" presStyleCnt="5"/>
      <dgm:spPr/>
      <dgm:t>
        <a:bodyPr/>
        <a:lstStyle/>
        <a:p>
          <a:endParaRPr lang="hr-HR"/>
        </a:p>
      </dgm:t>
    </dgm:pt>
    <dgm:pt modelId="{DFDC4E22-1E1A-4D37-B93A-C7889BE26758}" type="pres">
      <dgm:prSet presAssocID="{A7E8748B-31F1-4E79-A218-80EFC81E8674}" presName="img" presStyleLbl="fgImgPlace1" presStyleIdx="3" presStyleCnt="5"/>
      <dgm:spPr/>
    </dgm:pt>
    <dgm:pt modelId="{519D1485-A5B5-4485-BCA1-4B719AD644B3}" type="pres">
      <dgm:prSet presAssocID="{A7E8748B-31F1-4E79-A218-80EFC81E8674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8CF27CC-4522-4759-B9E7-53CD14144DE0}" type="pres">
      <dgm:prSet presAssocID="{95755CFF-2758-4086-B41E-B02DF361DB9E}" presName="spacer" presStyleCnt="0"/>
      <dgm:spPr/>
    </dgm:pt>
    <dgm:pt modelId="{D74F4BE1-D61B-4454-BDAD-F1604C44F196}" type="pres">
      <dgm:prSet presAssocID="{AA9A0D41-06FB-4806-BFF7-827E4D4F8A87}" presName="comp" presStyleCnt="0"/>
      <dgm:spPr/>
    </dgm:pt>
    <dgm:pt modelId="{5AFB75F0-1969-4A38-A932-2AF0CD60E920}" type="pres">
      <dgm:prSet presAssocID="{AA9A0D41-06FB-4806-BFF7-827E4D4F8A87}" presName="box" presStyleLbl="node1" presStyleIdx="4" presStyleCnt="5" custLinFactNeighborX="-4712" custLinFactNeighborY="369"/>
      <dgm:spPr/>
      <dgm:t>
        <a:bodyPr/>
        <a:lstStyle/>
        <a:p>
          <a:endParaRPr lang="hr-HR"/>
        </a:p>
      </dgm:t>
    </dgm:pt>
    <dgm:pt modelId="{1939DEC7-3E0D-40F3-84E9-658B524DA0B5}" type="pres">
      <dgm:prSet presAssocID="{AA9A0D41-06FB-4806-BFF7-827E4D4F8A87}" presName="img" presStyleLbl="fgImgPlace1" presStyleIdx="4" presStyleCnt="5" custScaleX="225849" custScaleY="104712" custLinFactNeighborX="33975" custLinFactNeighborY="164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4361B575-05E8-4966-8864-37DB02DA01C1}" type="pres">
      <dgm:prSet presAssocID="{AA9A0D41-06FB-4806-BFF7-827E4D4F8A87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637724A-E1C9-4FBF-8A30-F9E31A8B40E1}" srcId="{1FC28F06-C934-42E3-A1DA-8396219479A6}" destId="{AA9A0D41-06FB-4806-BFF7-827E4D4F8A87}" srcOrd="4" destOrd="0" parTransId="{062F6D31-8771-4EB5-ABEB-E8B17CB03A88}" sibTransId="{9511C78C-CC3C-4861-9E39-A20B6D2B9E35}"/>
    <dgm:cxn modelId="{532CD914-9563-46DC-92CC-14B75057499B}" type="presOf" srcId="{934F1ACA-F59D-4EB4-97CB-10CDDC0404B1}" destId="{9DDAA25D-6129-4105-B3F2-EF0C22E6C9C6}" srcOrd="0" destOrd="0" presId="urn:microsoft.com/office/officeart/2005/8/layout/vList4"/>
    <dgm:cxn modelId="{DE071375-83C0-409E-BD3A-7E4868841CA4}" type="presOf" srcId="{A7E8748B-31F1-4E79-A218-80EFC81E8674}" destId="{918898C6-B31E-489B-8B01-649420E3D36E}" srcOrd="0" destOrd="0" presId="urn:microsoft.com/office/officeart/2005/8/layout/vList4"/>
    <dgm:cxn modelId="{2BF2796F-E8CE-4FC1-B4BE-E4E85A32ED33}" type="presOf" srcId="{0EDC915C-8EBA-48B2-96E5-1D14A9CA4841}" destId="{D69C4587-6FB3-4EBC-987A-C44EB419FF1B}" srcOrd="0" destOrd="0" presId="urn:microsoft.com/office/officeart/2005/8/layout/vList4"/>
    <dgm:cxn modelId="{37310837-17C3-47AD-8DE5-0E7A5AC81896}" type="presOf" srcId="{345B05BC-B666-4281-9B34-DC872B5898A8}" destId="{CB0997E5-9280-46A8-990E-1F3F40DFFE3A}" srcOrd="1" destOrd="0" presId="urn:microsoft.com/office/officeart/2005/8/layout/vList4"/>
    <dgm:cxn modelId="{C7EA0997-0FB3-4824-BFC3-3E81871BC72F}" type="presOf" srcId="{1FC28F06-C934-42E3-A1DA-8396219479A6}" destId="{4A20E26F-D0DC-4010-AF9E-E58D589E82DB}" srcOrd="0" destOrd="0" presId="urn:microsoft.com/office/officeart/2005/8/layout/vList4"/>
    <dgm:cxn modelId="{77D04732-BEE2-4200-9253-A22C31248B2F}" type="presOf" srcId="{A7E8748B-31F1-4E79-A218-80EFC81E8674}" destId="{519D1485-A5B5-4485-BCA1-4B719AD644B3}" srcOrd="1" destOrd="0" presId="urn:microsoft.com/office/officeart/2005/8/layout/vList4"/>
    <dgm:cxn modelId="{0A9F836F-D8E6-497E-869D-5B3CBEB8850E}" type="presOf" srcId="{0EDC915C-8EBA-48B2-96E5-1D14A9CA4841}" destId="{6DFD53CB-FC54-4719-A776-E0C395B6976A}" srcOrd="1" destOrd="0" presId="urn:microsoft.com/office/officeart/2005/8/layout/vList4"/>
    <dgm:cxn modelId="{8EB67354-338F-4448-ADD3-007FBF2D94D6}" type="presOf" srcId="{AA9A0D41-06FB-4806-BFF7-827E4D4F8A87}" destId="{4361B575-05E8-4966-8864-37DB02DA01C1}" srcOrd="1" destOrd="0" presId="urn:microsoft.com/office/officeart/2005/8/layout/vList4"/>
    <dgm:cxn modelId="{4A60DBCC-BCC4-401D-91F5-71CFBA50B7A7}" srcId="{1FC28F06-C934-42E3-A1DA-8396219479A6}" destId="{0EDC915C-8EBA-48B2-96E5-1D14A9CA4841}" srcOrd="1" destOrd="0" parTransId="{C6D0F6FA-34EF-42C7-8CF3-AB5D0863DA2D}" sibTransId="{A9DC7F7F-E3C3-45EE-B901-FF47DEB9133E}"/>
    <dgm:cxn modelId="{090E68E2-AEA9-4830-94C0-B558346C6BEF}" type="presOf" srcId="{934F1ACA-F59D-4EB4-97CB-10CDDC0404B1}" destId="{D5CC3ADD-35D9-42EF-B56A-BE9E42DD547F}" srcOrd="1" destOrd="0" presId="urn:microsoft.com/office/officeart/2005/8/layout/vList4"/>
    <dgm:cxn modelId="{AFF42C8B-1018-4993-9AE6-F8BBF49B50E9}" srcId="{1FC28F06-C934-42E3-A1DA-8396219479A6}" destId="{A7E8748B-31F1-4E79-A218-80EFC81E8674}" srcOrd="3" destOrd="0" parTransId="{C972768C-97F3-4693-816B-882660D670F3}" sibTransId="{95755CFF-2758-4086-B41E-B02DF361DB9E}"/>
    <dgm:cxn modelId="{59EC6F88-5B3B-4990-8810-BEB653F8161E}" type="presOf" srcId="{345B05BC-B666-4281-9B34-DC872B5898A8}" destId="{F7A265F6-23FC-40F4-8211-EB32A1E9933E}" srcOrd="0" destOrd="0" presId="urn:microsoft.com/office/officeart/2005/8/layout/vList4"/>
    <dgm:cxn modelId="{22D78CA8-2FE0-43AB-91AB-BD4F8C84FB74}" srcId="{1FC28F06-C934-42E3-A1DA-8396219479A6}" destId="{934F1ACA-F59D-4EB4-97CB-10CDDC0404B1}" srcOrd="2" destOrd="0" parTransId="{03710310-785A-459E-96F3-2F4AEFF60BB1}" sibTransId="{9B36ED16-7C55-4839-824F-459C416E8BA0}"/>
    <dgm:cxn modelId="{29CBBE8F-F2EA-4671-870C-7F6F754D5036}" srcId="{1FC28F06-C934-42E3-A1DA-8396219479A6}" destId="{345B05BC-B666-4281-9B34-DC872B5898A8}" srcOrd="0" destOrd="0" parTransId="{8CF764BE-E2B4-453E-ADFE-46909E0A51EF}" sibTransId="{61B7CCBD-0EBB-49B5-9C4E-64631B856043}"/>
    <dgm:cxn modelId="{2737DDC1-55D4-4438-B36C-E865DB04FCE7}" type="presOf" srcId="{AA9A0D41-06FB-4806-BFF7-827E4D4F8A87}" destId="{5AFB75F0-1969-4A38-A932-2AF0CD60E920}" srcOrd="0" destOrd="0" presId="urn:microsoft.com/office/officeart/2005/8/layout/vList4"/>
    <dgm:cxn modelId="{4E2D91F2-1F90-4080-AD40-5D4E04ABA251}" type="presParOf" srcId="{4A20E26F-D0DC-4010-AF9E-E58D589E82DB}" destId="{10857E6C-86A5-4937-8D7C-0DCB03A92128}" srcOrd="0" destOrd="0" presId="urn:microsoft.com/office/officeart/2005/8/layout/vList4"/>
    <dgm:cxn modelId="{6CD941DD-8E20-4841-B3FD-E03555532FB1}" type="presParOf" srcId="{10857E6C-86A5-4937-8D7C-0DCB03A92128}" destId="{F7A265F6-23FC-40F4-8211-EB32A1E9933E}" srcOrd="0" destOrd="0" presId="urn:microsoft.com/office/officeart/2005/8/layout/vList4"/>
    <dgm:cxn modelId="{DF70A637-C116-47C6-9AA8-6E2D28950A76}" type="presParOf" srcId="{10857E6C-86A5-4937-8D7C-0DCB03A92128}" destId="{AA6A025F-CC7C-4E3E-BD70-6B59D43043F1}" srcOrd="1" destOrd="0" presId="urn:microsoft.com/office/officeart/2005/8/layout/vList4"/>
    <dgm:cxn modelId="{7F47BFF2-4420-49D3-AA30-E72E74137B0E}" type="presParOf" srcId="{10857E6C-86A5-4937-8D7C-0DCB03A92128}" destId="{CB0997E5-9280-46A8-990E-1F3F40DFFE3A}" srcOrd="2" destOrd="0" presId="urn:microsoft.com/office/officeart/2005/8/layout/vList4"/>
    <dgm:cxn modelId="{7A56A9C4-1B24-4414-A310-C994AF938821}" type="presParOf" srcId="{4A20E26F-D0DC-4010-AF9E-E58D589E82DB}" destId="{ABD357A6-5847-4A4A-ACF7-E139603B3865}" srcOrd="1" destOrd="0" presId="urn:microsoft.com/office/officeart/2005/8/layout/vList4"/>
    <dgm:cxn modelId="{B2B25F02-214F-4507-B704-045876A3DCED}" type="presParOf" srcId="{4A20E26F-D0DC-4010-AF9E-E58D589E82DB}" destId="{9C12B8CF-7F47-4501-8592-EC9554386E50}" srcOrd="2" destOrd="0" presId="urn:microsoft.com/office/officeart/2005/8/layout/vList4"/>
    <dgm:cxn modelId="{DFD817C6-5A0E-42C8-8863-E9ABD5C9FA0B}" type="presParOf" srcId="{9C12B8CF-7F47-4501-8592-EC9554386E50}" destId="{D69C4587-6FB3-4EBC-987A-C44EB419FF1B}" srcOrd="0" destOrd="0" presId="urn:microsoft.com/office/officeart/2005/8/layout/vList4"/>
    <dgm:cxn modelId="{087FE2C1-4E3D-43FC-9512-BC009EA4D026}" type="presParOf" srcId="{9C12B8CF-7F47-4501-8592-EC9554386E50}" destId="{C9EFCF88-4834-42E7-8148-0524D6749BF2}" srcOrd="1" destOrd="0" presId="urn:microsoft.com/office/officeart/2005/8/layout/vList4"/>
    <dgm:cxn modelId="{735DED45-33EC-4AC3-9620-9C8FF41D67C0}" type="presParOf" srcId="{9C12B8CF-7F47-4501-8592-EC9554386E50}" destId="{6DFD53CB-FC54-4719-A776-E0C395B6976A}" srcOrd="2" destOrd="0" presId="urn:microsoft.com/office/officeart/2005/8/layout/vList4"/>
    <dgm:cxn modelId="{FFA07747-32B8-4E3F-88A8-DDC890474F74}" type="presParOf" srcId="{4A20E26F-D0DC-4010-AF9E-E58D589E82DB}" destId="{01A3D0B1-A279-4D4F-87BF-2A839F7F52DE}" srcOrd="3" destOrd="0" presId="urn:microsoft.com/office/officeart/2005/8/layout/vList4"/>
    <dgm:cxn modelId="{4C4C8A8A-C98B-4027-A2AD-1CB6F9D5136F}" type="presParOf" srcId="{4A20E26F-D0DC-4010-AF9E-E58D589E82DB}" destId="{3EE09953-3586-4668-9DE4-F6B729962223}" srcOrd="4" destOrd="0" presId="urn:microsoft.com/office/officeart/2005/8/layout/vList4"/>
    <dgm:cxn modelId="{6F7F328B-9B11-4097-B896-2ED45254F56E}" type="presParOf" srcId="{3EE09953-3586-4668-9DE4-F6B729962223}" destId="{9DDAA25D-6129-4105-B3F2-EF0C22E6C9C6}" srcOrd="0" destOrd="0" presId="urn:microsoft.com/office/officeart/2005/8/layout/vList4"/>
    <dgm:cxn modelId="{8EB99858-C12B-454B-8459-F257F89BE99E}" type="presParOf" srcId="{3EE09953-3586-4668-9DE4-F6B729962223}" destId="{3551D99C-C334-45F6-AE9A-98F103E946F1}" srcOrd="1" destOrd="0" presId="urn:microsoft.com/office/officeart/2005/8/layout/vList4"/>
    <dgm:cxn modelId="{3CF2C80A-8906-4432-B1ED-3355B1683715}" type="presParOf" srcId="{3EE09953-3586-4668-9DE4-F6B729962223}" destId="{D5CC3ADD-35D9-42EF-B56A-BE9E42DD547F}" srcOrd="2" destOrd="0" presId="urn:microsoft.com/office/officeart/2005/8/layout/vList4"/>
    <dgm:cxn modelId="{74CC0ED3-1D8B-4B3A-8897-C990B742B547}" type="presParOf" srcId="{4A20E26F-D0DC-4010-AF9E-E58D589E82DB}" destId="{79655EAB-E650-42AC-866D-732EB467DAA3}" srcOrd="5" destOrd="0" presId="urn:microsoft.com/office/officeart/2005/8/layout/vList4"/>
    <dgm:cxn modelId="{879F677A-DDB5-45B9-88D7-BF2143C33F2D}" type="presParOf" srcId="{4A20E26F-D0DC-4010-AF9E-E58D589E82DB}" destId="{F1985420-FB10-4AC4-BEDB-60278CF364C1}" srcOrd="6" destOrd="0" presId="urn:microsoft.com/office/officeart/2005/8/layout/vList4"/>
    <dgm:cxn modelId="{DDE3E7CE-3820-4817-BE11-7D5256E3A902}" type="presParOf" srcId="{F1985420-FB10-4AC4-BEDB-60278CF364C1}" destId="{918898C6-B31E-489B-8B01-649420E3D36E}" srcOrd="0" destOrd="0" presId="urn:microsoft.com/office/officeart/2005/8/layout/vList4"/>
    <dgm:cxn modelId="{4B03C149-92FD-43FC-82CE-1153522C7E90}" type="presParOf" srcId="{F1985420-FB10-4AC4-BEDB-60278CF364C1}" destId="{DFDC4E22-1E1A-4D37-B93A-C7889BE26758}" srcOrd="1" destOrd="0" presId="urn:microsoft.com/office/officeart/2005/8/layout/vList4"/>
    <dgm:cxn modelId="{54FEF4F7-566E-4C2D-8BA6-54208E6E7068}" type="presParOf" srcId="{F1985420-FB10-4AC4-BEDB-60278CF364C1}" destId="{519D1485-A5B5-4485-BCA1-4B719AD644B3}" srcOrd="2" destOrd="0" presId="urn:microsoft.com/office/officeart/2005/8/layout/vList4"/>
    <dgm:cxn modelId="{AC9E5A9D-222A-4343-A989-3B26F39D1E11}" type="presParOf" srcId="{4A20E26F-D0DC-4010-AF9E-E58D589E82DB}" destId="{78CF27CC-4522-4759-B9E7-53CD14144DE0}" srcOrd="7" destOrd="0" presId="urn:microsoft.com/office/officeart/2005/8/layout/vList4"/>
    <dgm:cxn modelId="{5A2A8FF0-3818-416E-86E9-A669B82526C2}" type="presParOf" srcId="{4A20E26F-D0DC-4010-AF9E-E58D589E82DB}" destId="{D74F4BE1-D61B-4454-BDAD-F1604C44F196}" srcOrd="8" destOrd="0" presId="urn:microsoft.com/office/officeart/2005/8/layout/vList4"/>
    <dgm:cxn modelId="{DF325D9F-38E0-4D84-95EA-A7D860FFA3A9}" type="presParOf" srcId="{D74F4BE1-D61B-4454-BDAD-F1604C44F196}" destId="{5AFB75F0-1969-4A38-A932-2AF0CD60E920}" srcOrd="0" destOrd="0" presId="urn:microsoft.com/office/officeart/2005/8/layout/vList4"/>
    <dgm:cxn modelId="{F6D61E86-A403-4099-A0DF-CED1E6BE8BFB}" type="presParOf" srcId="{D74F4BE1-D61B-4454-BDAD-F1604C44F196}" destId="{1939DEC7-3E0D-40F3-84E9-658B524DA0B5}" srcOrd="1" destOrd="0" presId="urn:microsoft.com/office/officeart/2005/8/layout/vList4"/>
    <dgm:cxn modelId="{4CE27583-5884-415E-9C1A-967EE7BE1779}" type="presParOf" srcId="{D74F4BE1-D61B-4454-BDAD-F1604C44F196}" destId="{4361B575-05E8-4966-8864-37DB02DA01C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47027D-131D-4D08-B067-077725F37ED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7485F3C-1005-43C1-8758-0A33D39B2FD9}">
      <dgm:prSet/>
      <dgm:spPr/>
      <dgm:t>
        <a:bodyPr/>
        <a:lstStyle/>
        <a:p>
          <a:r>
            <a:rPr lang="hr-HR" dirty="0" err="1" smtClean="0">
              <a:latin typeface="Arial" pitchFamily="34" charset="0"/>
              <a:cs typeface="Arial" pitchFamily="34" charset="0"/>
            </a:rPr>
            <a:t>Tony</a:t>
          </a:r>
          <a:r>
            <a:rPr lang="hr-HR" dirty="0" smtClean="0">
              <a:latin typeface="Arial" pitchFamily="34" charset="0"/>
              <a:cs typeface="Arial" pitchFamily="34" charset="0"/>
            </a:rPr>
            <a:t> </a:t>
          </a:r>
          <a:r>
            <a:rPr lang="hr-HR" dirty="0" err="1" smtClean="0">
              <a:latin typeface="Arial" pitchFamily="34" charset="0"/>
              <a:cs typeface="Arial" pitchFamily="34" charset="0"/>
            </a:rPr>
            <a:t>Tony</a:t>
          </a:r>
          <a:r>
            <a:rPr lang="hr-HR" dirty="0" smtClean="0">
              <a:latin typeface="Arial" pitchFamily="34" charset="0"/>
              <a:cs typeface="Arial" pitchFamily="34" charset="0"/>
            </a:rPr>
            <a:t> </a:t>
          </a:r>
          <a:r>
            <a:rPr lang="hr-HR" dirty="0" err="1" smtClean="0">
              <a:latin typeface="Arial" pitchFamily="34" charset="0"/>
              <a:cs typeface="Arial" pitchFamily="34" charset="0"/>
            </a:rPr>
            <a:t>Chopper</a:t>
          </a:r>
          <a:endParaRPr lang="hr-HR" dirty="0"/>
        </a:p>
      </dgm:t>
    </dgm:pt>
    <dgm:pt modelId="{C621271D-8170-430C-996B-95D8421160FC}" type="parTrans" cxnId="{B97964D2-1145-4FFD-A71B-5D8F85724511}">
      <dgm:prSet/>
      <dgm:spPr/>
      <dgm:t>
        <a:bodyPr/>
        <a:lstStyle/>
        <a:p>
          <a:endParaRPr lang="hr-HR"/>
        </a:p>
      </dgm:t>
    </dgm:pt>
    <dgm:pt modelId="{4CD8F651-E4E6-4DE6-B8EF-A52BC315C0B4}" type="sibTrans" cxnId="{B97964D2-1145-4FFD-A71B-5D8F85724511}">
      <dgm:prSet/>
      <dgm:spPr/>
      <dgm:t>
        <a:bodyPr/>
        <a:lstStyle/>
        <a:p>
          <a:endParaRPr lang="hr-HR"/>
        </a:p>
      </dgm:t>
    </dgm:pt>
    <dgm:pt modelId="{3800537E-73BE-4EE8-AF73-6A1A069FC323}">
      <dgm:prSet/>
      <dgm:spPr/>
      <dgm:t>
        <a:bodyPr/>
        <a:lstStyle/>
        <a:p>
          <a:r>
            <a:rPr lang="hr-HR" dirty="0" smtClean="0">
              <a:latin typeface="Arial" pitchFamily="34" charset="0"/>
              <a:cs typeface="Arial" pitchFamily="34" charset="0"/>
            </a:rPr>
            <a:t>     Nico </a:t>
          </a:r>
          <a:r>
            <a:rPr lang="hr-HR" dirty="0" err="1" smtClean="0">
              <a:latin typeface="Arial" pitchFamily="34" charset="0"/>
              <a:cs typeface="Arial" pitchFamily="34" charset="0"/>
            </a:rPr>
            <a:t>Robin</a:t>
          </a:r>
          <a:endParaRPr lang="hr-HR" dirty="0"/>
        </a:p>
      </dgm:t>
    </dgm:pt>
    <dgm:pt modelId="{74ADCAD6-0CAA-4332-BB84-FC8F7CCD76E5}" type="parTrans" cxnId="{E5E4DEB2-C314-4F3C-A560-097D4DF1E2B5}">
      <dgm:prSet/>
      <dgm:spPr/>
      <dgm:t>
        <a:bodyPr/>
        <a:lstStyle/>
        <a:p>
          <a:endParaRPr lang="hr-HR"/>
        </a:p>
      </dgm:t>
    </dgm:pt>
    <dgm:pt modelId="{B97F6810-3288-48A3-B5B5-0F1502D928C8}" type="sibTrans" cxnId="{E5E4DEB2-C314-4F3C-A560-097D4DF1E2B5}">
      <dgm:prSet/>
      <dgm:spPr/>
      <dgm:t>
        <a:bodyPr/>
        <a:lstStyle/>
        <a:p>
          <a:endParaRPr lang="hr-HR"/>
        </a:p>
      </dgm:t>
    </dgm:pt>
    <dgm:pt modelId="{CDA40501-77B8-43F8-897B-A11B1317A559}">
      <dgm:prSet/>
      <dgm:spPr/>
      <dgm:t>
        <a:bodyPr/>
        <a:lstStyle/>
        <a:p>
          <a:r>
            <a:rPr lang="hr-HR" dirty="0" smtClean="0">
              <a:latin typeface="Arial" pitchFamily="34" charset="0"/>
              <a:cs typeface="Arial" pitchFamily="34" charset="0"/>
            </a:rPr>
            <a:t>       </a:t>
          </a:r>
          <a:r>
            <a:rPr lang="hr-HR" dirty="0" err="1" smtClean="0">
              <a:latin typeface="Arial" pitchFamily="34" charset="0"/>
              <a:cs typeface="Arial" pitchFamily="34" charset="0"/>
            </a:rPr>
            <a:t>Franky</a:t>
          </a:r>
          <a:r>
            <a:rPr lang="hr-HR" dirty="0" smtClean="0">
              <a:latin typeface="Arial" pitchFamily="34" charset="0"/>
              <a:cs typeface="Arial" pitchFamily="34" charset="0"/>
            </a:rPr>
            <a:t> </a:t>
          </a:r>
          <a:endParaRPr lang="hr-HR" dirty="0"/>
        </a:p>
      </dgm:t>
    </dgm:pt>
    <dgm:pt modelId="{9337AA1F-1644-462E-8D4C-21EF2C2473B6}" type="parTrans" cxnId="{704D99AC-1F00-462E-9E34-EB0ACAA7121F}">
      <dgm:prSet/>
      <dgm:spPr/>
      <dgm:t>
        <a:bodyPr/>
        <a:lstStyle/>
        <a:p>
          <a:endParaRPr lang="hr-HR"/>
        </a:p>
      </dgm:t>
    </dgm:pt>
    <dgm:pt modelId="{8413F026-A580-4E4E-8401-4EF050FC53AF}" type="sibTrans" cxnId="{704D99AC-1F00-462E-9E34-EB0ACAA7121F}">
      <dgm:prSet/>
      <dgm:spPr/>
      <dgm:t>
        <a:bodyPr/>
        <a:lstStyle/>
        <a:p>
          <a:endParaRPr lang="hr-HR"/>
        </a:p>
      </dgm:t>
    </dgm:pt>
    <dgm:pt modelId="{17C7E215-5428-4BDC-A502-2A68BA1E483A}">
      <dgm:prSet/>
      <dgm:spPr/>
      <dgm:t>
        <a:bodyPr/>
        <a:lstStyle/>
        <a:p>
          <a:r>
            <a:rPr lang="hr-HR" dirty="0" smtClean="0">
              <a:latin typeface="Arial" pitchFamily="34" charset="0"/>
              <a:cs typeface="Arial" pitchFamily="34" charset="0"/>
            </a:rPr>
            <a:t>      </a:t>
          </a:r>
          <a:r>
            <a:rPr lang="hr-HR" dirty="0" err="1" smtClean="0">
              <a:latin typeface="Arial" pitchFamily="34" charset="0"/>
              <a:cs typeface="Arial" pitchFamily="34" charset="0"/>
            </a:rPr>
            <a:t>Brook</a:t>
          </a:r>
          <a:endParaRPr lang="hr-HR" dirty="0"/>
        </a:p>
      </dgm:t>
    </dgm:pt>
    <dgm:pt modelId="{C5192505-1FB5-4FF3-95EA-C87F61D885B0}" type="parTrans" cxnId="{BBEB8B58-3929-40A5-B624-017C117F4C42}">
      <dgm:prSet/>
      <dgm:spPr/>
      <dgm:t>
        <a:bodyPr/>
        <a:lstStyle/>
        <a:p>
          <a:endParaRPr lang="hr-HR"/>
        </a:p>
      </dgm:t>
    </dgm:pt>
    <dgm:pt modelId="{BBA5178F-436D-4EE8-9E8B-468A50601DE9}" type="sibTrans" cxnId="{BBEB8B58-3929-40A5-B624-017C117F4C42}">
      <dgm:prSet/>
      <dgm:spPr/>
      <dgm:t>
        <a:bodyPr/>
        <a:lstStyle/>
        <a:p>
          <a:endParaRPr lang="hr-HR"/>
        </a:p>
      </dgm:t>
    </dgm:pt>
    <dgm:pt modelId="{76567598-6E71-4563-8152-92440ADD9238}">
      <dgm:prSet/>
      <dgm:spPr/>
      <dgm:t>
        <a:bodyPr/>
        <a:lstStyle/>
        <a:p>
          <a:r>
            <a:rPr lang="hr-HR" dirty="0" smtClean="0">
              <a:latin typeface="Arial" pitchFamily="34" charset="0"/>
              <a:cs typeface="Arial" pitchFamily="34" charset="0"/>
            </a:rPr>
            <a:t>     </a:t>
          </a:r>
          <a:r>
            <a:rPr lang="hr-HR" dirty="0" err="1" smtClean="0">
              <a:latin typeface="Arial" pitchFamily="34" charset="0"/>
              <a:cs typeface="Arial" pitchFamily="34" charset="0"/>
            </a:rPr>
            <a:t>Vivi</a:t>
          </a:r>
          <a:r>
            <a:rPr lang="hr-HR" dirty="0" smtClean="0">
              <a:latin typeface="Arial" pitchFamily="34" charset="0"/>
              <a:cs typeface="Arial" pitchFamily="34" charset="0"/>
            </a:rPr>
            <a:t> </a:t>
          </a:r>
          <a:endParaRPr lang="hr-HR" dirty="0"/>
        </a:p>
      </dgm:t>
    </dgm:pt>
    <dgm:pt modelId="{63CFD6E7-79E0-4FE5-93F0-9F017978A650}" type="parTrans" cxnId="{8576EE70-0B7F-4B51-8164-5243ACCF450A}">
      <dgm:prSet/>
      <dgm:spPr/>
      <dgm:t>
        <a:bodyPr/>
        <a:lstStyle/>
        <a:p>
          <a:endParaRPr lang="hr-HR"/>
        </a:p>
      </dgm:t>
    </dgm:pt>
    <dgm:pt modelId="{0C695616-E98E-48C1-BE82-16014F1D7F85}" type="sibTrans" cxnId="{8576EE70-0B7F-4B51-8164-5243ACCF450A}">
      <dgm:prSet/>
      <dgm:spPr/>
      <dgm:t>
        <a:bodyPr/>
        <a:lstStyle/>
        <a:p>
          <a:endParaRPr lang="hr-HR"/>
        </a:p>
      </dgm:t>
    </dgm:pt>
    <dgm:pt modelId="{53A9165C-B293-4300-A883-93BD1E938A49}" type="pres">
      <dgm:prSet presAssocID="{6247027D-131D-4D08-B067-077725F37ED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35D206F-953F-434F-8D0A-4D4F6E679788}" type="pres">
      <dgm:prSet presAssocID="{F7485F3C-1005-43C1-8758-0A33D39B2FD9}" presName="comp" presStyleCnt="0"/>
      <dgm:spPr/>
    </dgm:pt>
    <dgm:pt modelId="{7817F577-324A-4C3E-B386-A713FFD8743B}" type="pres">
      <dgm:prSet presAssocID="{F7485F3C-1005-43C1-8758-0A33D39B2FD9}" presName="box" presStyleLbl="node1" presStyleIdx="0" presStyleCnt="5"/>
      <dgm:spPr/>
      <dgm:t>
        <a:bodyPr/>
        <a:lstStyle/>
        <a:p>
          <a:endParaRPr lang="hr-HR"/>
        </a:p>
      </dgm:t>
    </dgm:pt>
    <dgm:pt modelId="{CEADF999-C7C9-44CF-8424-01912C5C3C49}" type="pres">
      <dgm:prSet presAssocID="{F7485F3C-1005-43C1-8758-0A33D39B2FD9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357361DD-8C4E-4DC6-972C-A77D3F1A89CB}" type="pres">
      <dgm:prSet presAssocID="{F7485F3C-1005-43C1-8758-0A33D39B2FD9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7EFCA5-5407-46AB-BFCF-37116AB7B7F3}" type="pres">
      <dgm:prSet presAssocID="{4CD8F651-E4E6-4DE6-B8EF-A52BC315C0B4}" presName="spacer" presStyleCnt="0"/>
      <dgm:spPr/>
    </dgm:pt>
    <dgm:pt modelId="{DCD65440-DC9D-4FBF-BB3B-A7CFD2BE120F}" type="pres">
      <dgm:prSet presAssocID="{3800537E-73BE-4EE8-AF73-6A1A069FC323}" presName="comp" presStyleCnt="0"/>
      <dgm:spPr/>
    </dgm:pt>
    <dgm:pt modelId="{EDA4D04F-1ABC-4489-B70A-BD6AAC58A396}" type="pres">
      <dgm:prSet presAssocID="{3800537E-73BE-4EE8-AF73-6A1A069FC323}" presName="box" presStyleLbl="node1" presStyleIdx="1" presStyleCnt="5" custLinFactNeighborX="-3779" custLinFactNeighborY="1395"/>
      <dgm:spPr/>
      <dgm:t>
        <a:bodyPr/>
        <a:lstStyle/>
        <a:p>
          <a:endParaRPr lang="hr-HR"/>
        </a:p>
      </dgm:t>
    </dgm:pt>
    <dgm:pt modelId="{04CC5B29-4170-42F7-AD13-97241FF60957}" type="pres">
      <dgm:prSet presAssocID="{3800537E-73BE-4EE8-AF73-6A1A069FC323}" presName="img" presStyleLbl="fgImgPlace1" presStyleIdx="1" presStyleCnt="5" custScaleX="204103" custScaleY="127697" custLinFactNeighborX="11184" custLinFactNeighborY="-517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CA510A37-6FBF-4716-ACEB-8C4CE052630E}" type="pres">
      <dgm:prSet presAssocID="{3800537E-73BE-4EE8-AF73-6A1A069FC323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E3D597-AE97-4127-B173-C67C766220F0}" type="pres">
      <dgm:prSet presAssocID="{B97F6810-3288-48A3-B5B5-0F1502D928C8}" presName="spacer" presStyleCnt="0"/>
      <dgm:spPr/>
    </dgm:pt>
    <dgm:pt modelId="{0FF7A0ED-2ADC-4CC2-AAF0-638CE8798958}" type="pres">
      <dgm:prSet presAssocID="{CDA40501-77B8-43F8-897B-A11B1317A559}" presName="comp" presStyleCnt="0"/>
      <dgm:spPr/>
    </dgm:pt>
    <dgm:pt modelId="{DB1F8E75-BBA1-4C8D-B1B9-BB8918FAABF0}" type="pres">
      <dgm:prSet presAssocID="{CDA40501-77B8-43F8-897B-A11B1317A559}" presName="box" presStyleLbl="node1" presStyleIdx="2" presStyleCnt="5" custLinFactNeighborX="-2349" custLinFactNeighborY="4332"/>
      <dgm:spPr/>
      <dgm:t>
        <a:bodyPr/>
        <a:lstStyle/>
        <a:p>
          <a:endParaRPr lang="hr-HR"/>
        </a:p>
      </dgm:t>
    </dgm:pt>
    <dgm:pt modelId="{6BE2287D-3664-42CF-B06D-19C68095A42E}" type="pres">
      <dgm:prSet presAssocID="{CDA40501-77B8-43F8-897B-A11B1317A559}" presName="img" presStyleLbl="fgImgPlace1" presStyleIdx="2" presStyleCnt="5" custScaleX="188679" custScaleY="113536" custLinFactNeighborX="24474" custLinFactNeighborY="602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22DA2E3C-39AE-471B-8006-D82E5E509611}" type="pres">
      <dgm:prSet presAssocID="{CDA40501-77B8-43F8-897B-A11B1317A559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F82D03C-A1E0-4E64-9003-91674F00DDB7}" type="pres">
      <dgm:prSet presAssocID="{8413F026-A580-4E4E-8401-4EF050FC53AF}" presName="spacer" presStyleCnt="0"/>
      <dgm:spPr/>
    </dgm:pt>
    <dgm:pt modelId="{8B793A48-B724-4169-AB0B-D4872FCA667A}" type="pres">
      <dgm:prSet presAssocID="{17C7E215-5428-4BDC-A502-2A68BA1E483A}" presName="comp" presStyleCnt="0"/>
      <dgm:spPr/>
    </dgm:pt>
    <dgm:pt modelId="{04C377A4-2498-4834-ADD5-606790EA1D29}" type="pres">
      <dgm:prSet presAssocID="{17C7E215-5428-4BDC-A502-2A68BA1E483A}" presName="box" presStyleLbl="node1" presStyleIdx="3" presStyleCnt="5"/>
      <dgm:spPr/>
      <dgm:t>
        <a:bodyPr/>
        <a:lstStyle/>
        <a:p>
          <a:endParaRPr lang="hr-HR"/>
        </a:p>
      </dgm:t>
    </dgm:pt>
    <dgm:pt modelId="{E59E4B88-1F2B-465E-A1C9-6862DBCFB2B1}" type="pres">
      <dgm:prSet presAssocID="{17C7E215-5428-4BDC-A502-2A68BA1E483A}" presName="img" presStyleLbl="fgImgPlace1" presStyleIdx="3" presStyleCnt="5" custScaleX="173369" custScaleY="108418" custLinFactNeighborX="30081" custLinFactNeighborY="-171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E2122F98-9680-4FB0-A2A1-5543FCCC83BB}" type="pres">
      <dgm:prSet presAssocID="{17C7E215-5428-4BDC-A502-2A68BA1E483A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BB46C84-68BD-4F4C-B097-A77A4DF397E7}" type="pres">
      <dgm:prSet presAssocID="{BBA5178F-436D-4EE8-9E8B-468A50601DE9}" presName="spacer" presStyleCnt="0"/>
      <dgm:spPr/>
    </dgm:pt>
    <dgm:pt modelId="{67DBBF91-2498-4706-817B-595E6AFE02E4}" type="pres">
      <dgm:prSet presAssocID="{76567598-6E71-4563-8152-92440ADD9238}" presName="comp" presStyleCnt="0"/>
      <dgm:spPr/>
    </dgm:pt>
    <dgm:pt modelId="{54220C32-3004-48D3-9121-085A62BF4FCB}" type="pres">
      <dgm:prSet presAssocID="{76567598-6E71-4563-8152-92440ADD9238}" presName="box" presStyleLbl="node1" presStyleIdx="4" presStyleCnt="5"/>
      <dgm:spPr/>
      <dgm:t>
        <a:bodyPr/>
        <a:lstStyle/>
        <a:p>
          <a:endParaRPr lang="hr-HR"/>
        </a:p>
      </dgm:t>
    </dgm:pt>
    <dgm:pt modelId="{AEF14B2C-C4D2-4398-ADAF-71BB1077E7CE}" type="pres">
      <dgm:prSet presAssocID="{76567598-6E71-4563-8152-92440ADD9238}" presName="img" presStyleLbl="fgImgPlace1" presStyleIdx="4" presStyleCnt="5" custScaleX="154501" custScaleY="126800" custLinFactNeighborX="25382" custLinFactNeighborY="45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865F1693-CDEC-4096-A1C6-682B66320D6A}" type="pres">
      <dgm:prSet presAssocID="{76567598-6E71-4563-8152-92440ADD9238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04D99AC-1F00-462E-9E34-EB0ACAA7121F}" srcId="{6247027D-131D-4D08-B067-077725F37ED5}" destId="{CDA40501-77B8-43F8-897B-A11B1317A559}" srcOrd="2" destOrd="0" parTransId="{9337AA1F-1644-462E-8D4C-21EF2C2473B6}" sibTransId="{8413F026-A580-4E4E-8401-4EF050FC53AF}"/>
    <dgm:cxn modelId="{BBEB8B58-3929-40A5-B624-017C117F4C42}" srcId="{6247027D-131D-4D08-B067-077725F37ED5}" destId="{17C7E215-5428-4BDC-A502-2A68BA1E483A}" srcOrd="3" destOrd="0" parTransId="{C5192505-1FB5-4FF3-95EA-C87F61D885B0}" sibTransId="{BBA5178F-436D-4EE8-9E8B-468A50601DE9}"/>
    <dgm:cxn modelId="{D69CC532-20BB-419F-BBED-CDBA48AEA930}" type="presOf" srcId="{3800537E-73BE-4EE8-AF73-6A1A069FC323}" destId="{EDA4D04F-1ABC-4489-B70A-BD6AAC58A396}" srcOrd="0" destOrd="0" presId="urn:microsoft.com/office/officeart/2005/8/layout/vList4"/>
    <dgm:cxn modelId="{A13DDBD9-2B1B-4294-A977-E92799FC6400}" type="presOf" srcId="{F7485F3C-1005-43C1-8758-0A33D39B2FD9}" destId="{7817F577-324A-4C3E-B386-A713FFD8743B}" srcOrd="0" destOrd="0" presId="urn:microsoft.com/office/officeart/2005/8/layout/vList4"/>
    <dgm:cxn modelId="{3042F7B4-2EBC-4D86-AD1C-258D5E4B455D}" type="presOf" srcId="{76567598-6E71-4563-8152-92440ADD9238}" destId="{865F1693-CDEC-4096-A1C6-682B66320D6A}" srcOrd="1" destOrd="0" presId="urn:microsoft.com/office/officeart/2005/8/layout/vList4"/>
    <dgm:cxn modelId="{0D6EBA43-DAB6-47E8-B0D1-0077FB2BEA0A}" type="presOf" srcId="{76567598-6E71-4563-8152-92440ADD9238}" destId="{54220C32-3004-48D3-9121-085A62BF4FCB}" srcOrd="0" destOrd="0" presId="urn:microsoft.com/office/officeart/2005/8/layout/vList4"/>
    <dgm:cxn modelId="{F13F44D3-664D-4779-9675-F9EE9DF589AA}" type="presOf" srcId="{CDA40501-77B8-43F8-897B-A11B1317A559}" destId="{DB1F8E75-BBA1-4C8D-B1B9-BB8918FAABF0}" srcOrd="0" destOrd="0" presId="urn:microsoft.com/office/officeart/2005/8/layout/vList4"/>
    <dgm:cxn modelId="{8576EE70-0B7F-4B51-8164-5243ACCF450A}" srcId="{6247027D-131D-4D08-B067-077725F37ED5}" destId="{76567598-6E71-4563-8152-92440ADD9238}" srcOrd="4" destOrd="0" parTransId="{63CFD6E7-79E0-4FE5-93F0-9F017978A650}" sibTransId="{0C695616-E98E-48C1-BE82-16014F1D7F85}"/>
    <dgm:cxn modelId="{652FC1B6-1279-44DD-B182-9273F4C35E0D}" type="presOf" srcId="{CDA40501-77B8-43F8-897B-A11B1317A559}" destId="{22DA2E3C-39AE-471B-8006-D82E5E509611}" srcOrd="1" destOrd="0" presId="urn:microsoft.com/office/officeart/2005/8/layout/vList4"/>
    <dgm:cxn modelId="{4670FA81-B194-4DFF-AF45-0B9834B76AF2}" type="presOf" srcId="{6247027D-131D-4D08-B067-077725F37ED5}" destId="{53A9165C-B293-4300-A883-93BD1E938A49}" srcOrd="0" destOrd="0" presId="urn:microsoft.com/office/officeart/2005/8/layout/vList4"/>
    <dgm:cxn modelId="{BBC3DA01-B4EB-4415-810B-61585A2E5F15}" type="presOf" srcId="{17C7E215-5428-4BDC-A502-2A68BA1E483A}" destId="{04C377A4-2498-4834-ADD5-606790EA1D29}" srcOrd="0" destOrd="0" presId="urn:microsoft.com/office/officeart/2005/8/layout/vList4"/>
    <dgm:cxn modelId="{8CA4A3DE-9E72-48AA-8999-14E195797F32}" type="presOf" srcId="{3800537E-73BE-4EE8-AF73-6A1A069FC323}" destId="{CA510A37-6FBF-4716-ACEB-8C4CE052630E}" srcOrd="1" destOrd="0" presId="urn:microsoft.com/office/officeart/2005/8/layout/vList4"/>
    <dgm:cxn modelId="{B97964D2-1145-4FFD-A71B-5D8F85724511}" srcId="{6247027D-131D-4D08-B067-077725F37ED5}" destId="{F7485F3C-1005-43C1-8758-0A33D39B2FD9}" srcOrd="0" destOrd="0" parTransId="{C621271D-8170-430C-996B-95D8421160FC}" sibTransId="{4CD8F651-E4E6-4DE6-B8EF-A52BC315C0B4}"/>
    <dgm:cxn modelId="{905438FB-904D-46E3-8191-6E106D542A99}" type="presOf" srcId="{F7485F3C-1005-43C1-8758-0A33D39B2FD9}" destId="{357361DD-8C4E-4DC6-972C-A77D3F1A89CB}" srcOrd="1" destOrd="0" presId="urn:microsoft.com/office/officeart/2005/8/layout/vList4"/>
    <dgm:cxn modelId="{8BADD63D-8FCA-4A16-A6E4-59513E7FA8AE}" type="presOf" srcId="{17C7E215-5428-4BDC-A502-2A68BA1E483A}" destId="{E2122F98-9680-4FB0-A2A1-5543FCCC83BB}" srcOrd="1" destOrd="0" presId="urn:microsoft.com/office/officeart/2005/8/layout/vList4"/>
    <dgm:cxn modelId="{E5E4DEB2-C314-4F3C-A560-097D4DF1E2B5}" srcId="{6247027D-131D-4D08-B067-077725F37ED5}" destId="{3800537E-73BE-4EE8-AF73-6A1A069FC323}" srcOrd="1" destOrd="0" parTransId="{74ADCAD6-0CAA-4332-BB84-FC8F7CCD76E5}" sibTransId="{B97F6810-3288-48A3-B5B5-0F1502D928C8}"/>
    <dgm:cxn modelId="{E6AFFC04-4C72-411F-B80E-A31ECFA3F7A6}" type="presParOf" srcId="{53A9165C-B293-4300-A883-93BD1E938A49}" destId="{635D206F-953F-434F-8D0A-4D4F6E679788}" srcOrd="0" destOrd="0" presId="urn:microsoft.com/office/officeart/2005/8/layout/vList4"/>
    <dgm:cxn modelId="{10014606-5F54-405F-8495-EE0364E66514}" type="presParOf" srcId="{635D206F-953F-434F-8D0A-4D4F6E679788}" destId="{7817F577-324A-4C3E-B386-A713FFD8743B}" srcOrd="0" destOrd="0" presId="urn:microsoft.com/office/officeart/2005/8/layout/vList4"/>
    <dgm:cxn modelId="{3F48F866-D3D9-4DF0-9AE6-2C839E12A147}" type="presParOf" srcId="{635D206F-953F-434F-8D0A-4D4F6E679788}" destId="{CEADF999-C7C9-44CF-8424-01912C5C3C49}" srcOrd="1" destOrd="0" presId="urn:microsoft.com/office/officeart/2005/8/layout/vList4"/>
    <dgm:cxn modelId="{4C4E7325-2CF0-45A7-91B1-CAA745872FD7}" type="presParOf" srcId="{635D206F-953F-434F-8D0A-4D4F6E679788}" destId="{357361DD-8C4E-4DC6-972C-A77D3F1A89CB}" srcOrd="2" destOrd="0" presId="urn:microsoft.com/office/officeart/2005/8/layout/vList4"/>
    <dgm:cxn modelId="{73EA8822-393B-4F78-956C-4F3DA3DC48F0}" type="presParOf" srcId="{53A9165C-B293-4300-A883-93BD1E938A49}" destId="{D87EFCA5-5407-46AB-BFCF-37116AB7B7F3}" srcOrd="1" destOrd="0" presId="urn:microsoft.com/office/officeart/2005/8/layout/vList4"/>
    <dgm:cxn modelId="{EAE0C728-EA86-4C3B-91D7-9B82FD7D63B3}" type="presParOf" srcId="{53A9165C-B293-4300-A883-93BD1E938A49}" destId="{DCD65440-DC9D-4FBF-BB3B-A7CFD2BE120F}" srcOrd="2" destOrd="0" presId="urn:microsoft.com/office/officeart/2005/8/layout/vList4"/>
    <dgm:cxn modelId="{A8161B2A-A0D2-49F9-A2E8-CCB0CE3B1B0C}" type="presParOf" srcId="{DCD65440-DC9D-4FBF-BB3B-A7CFD2BE120F}" destId="{EDA4D04F-1ABC-4489-B70A-BD6AAC58A396}" srcOrd="0" destOrd="0" presId="urn:microsoft.com/office/officeart/2005/8/layout/vList4"/>
    <dgm:cxn modelId="{099395F3-0EE6-4A9E-B9A4-00402A141D57}" type="presParOf" srcId="{DCD65440-DC9D-4FBF-BB3B-A7CFD2BE120F}" destId="{04CC5B29-4170-42F7-AD13-97241FF60957}" srcOrd="1" destOrd="0" presId="urn:microsoft.com/office/officeart/2005/8/layout/vList4"/>
    <dgm:cxn modelId="{F4C90C4C-3C3B-480C-B182-5A710EF741E7}" type="presParOf" srcId="{DCD65440-DC9D-4FBF-BB3B-A7CFD2BE120F}" destId="{CA510A37-6FBF-4716-ACEB-8C4CE052630E}" srcOrd="2" destOrd="0" presId="urn:microsoft.com/office/officeart/2005/8/layout/vList4"/>
    <dgm:cxn modelId="{733392C1-366C-47B5-BE88-E01685BC9B2C}" type="presParOf" srcId="{53A9165C-B293-4300-A883-93BD1E938A49}" destId="{02E3D597-AE97-4127-B173-C67C766220F0}" srcOrd="3" destOrd="0" presId="urn:microsoft.com/office/officeart/2005/8/layout/vList4"/>
    <dgm:cxn modelId="{BD1EF3F2-C0C2-4392-95FD-94198320321B}" type="presParOf" srcId="{53A9165C-B293-4300-A883-93BD1E938A49}" destId="{0FF7A0ED-2ADC-4CC2-AAF0-638CE8798958}" srcOrd="4" destOrd="0" presId="urn:microsoft.com/office/officeart/2005/8/layout/vList4"/>
    <dgm:cxn modelId="{82EE307D-AE5B-4C8E-B7A4-7D77BE680B25}" type="presParOf" srcId="{0FF7A0ED-2ADC-4CC2-AAF0-638CE8798958}" destId="{DB1F8E75-BBA1-4C8D-B1B9-BB8918FAABF0}" srcOrd="0" destOrd="0" presId="urn:microsoft.com/office/officeart/2005/8/layout/vList4"/>
    <dgm:cxn modelId="{A1DD6B5E-41E7-4638-8309-CD44DF5D5F84}" type="presParOf" srcId="{0FF7A0ED-2ADC-4CC2-AAF0-638CE8798958}" destId="{6BE2287D-3664-42CF-B06D-19C68095A42E}" srcOrd="1" destOrd="0" presId="urn:microsoft.com/office/officeart/2005/8/layout/vList4"/>
    <dgm:cxn modelId="{44FDA8CB-285E-4DCF-A4AC-E52BDDDD9EC3}" type="presParOf" srcId="{0FF7A0ED-2ADC-4CC2-AAF0-638CE8798958}" destId="{22DA2E3C-39AE-471B-8006-D82E5E509611}" srcOrd="2" destOrd="0" presId="urn:microsoft.com/office/officeart/2005/8/layout/vList4"/>
    <dgm:cxn modelId="{67AC2258-252A-497F-9BAE-6E49BAEBD66E}" type="presParOf" srcId="{53A9165C-B293-4300-A883-93BD1E938A49}" destId="{1F82D03C-A1E0-4E64-9003-91674F00DDB7}" srcOrd="5" destOrd="0" presId="urn:microsoft.com/office/officeart/2005/8/layout/vList4"/>
    <dgm:cxn modelId="{DC44F79A-A718-4748-AC5E-526CA57C4FD7}" type="presParOf" srcId="{53A9165C-B293-4300-A883-93BD1E938A49}" destId="{8B793A48-B724-4169-AB0B-D4872FCA667A}" srcOrd="6" destOrd="0" presId="urn:microsoft.com/office/officeart/2005/8/layout/vList4"/>
    <dgm:cxn modelId="{88D9B91B-5943-4B5B-9333-DB189C740DDC}" type="presParOf" srcId="{8B793A48-B724-4169-AB0B-D4872FCA667A}" destId="{04C377A4-2498-4834-ADD5-606790EA1D29}" srcOrd="0" destOrd="0" presId="urn:microsoft.com/office/officeart/2005/8/layout/vList4"/>
    <dgm:cxn modelId="{F36F0DD5-703D-4E56-A5E7-46089B9955FC}" type="presParOf" srcId="{8B793A48-B724-4169-AB0B-D4872FCA667A}" destId="{E59E4B88-1F2B-465E-A1C9-6862DBCFB2B1}" srcOrd="1" destOrd="0" presId="urn:microsoft.com/office/officeart/2005/8/layout/vList4"/>
    <dgm:cxn modelId="{8C458F80-D1C9-4CEC-98CD-F31B969AB5F4}" type="presParOf" srcId="{8B793A48-B724-4169-AB0B-D4872FCA667A}" destId="{E2122F98-9680-4FB0-A2A1-5543FCCC83BB}" srcOrd="2" destOrd="0" presId="urn:microsoft.com/office/officeart/2005/8/layout/vList4"/>
    <dgm:cxn modelId="{EDA95185-B285-4C83-8698-77202EB2B4EE}" type="presParOf" srcId="{53A9165C-B293-4300-A883-93BD1E938A49}" destId="{ABB46C84-68BD-4F4C-B097-A77A4DF397E7}" srcOrd="7" destOrd="0" presId="urn:microsoft.com/office/officeart/2005/8/layout/vList4"/>
    <dgm:cxn modelId="{DA08683E-31DF-44D7-9BA2-86911D50C58A}" type="presParOf" srcId="{53A9165C-B293-4300-A883-93BD1E938A49}" destId="{67DBBF91-2498-4706-817B-595E6AFE02E4}" srcOrd="8" destOrd="0" presId="urn:microsoft.com/office/officeart/2005/8/layout/vList4"/>
    <dgm:cxn modelId="{CC4F14F9-CF2E-442E-943D-5010F5CC648F}" type="presParOf" srcId="{67DBBF91-2498-4706-817B-595E6AFE02E4}" destId="{54220C32-3004-48D3-9121-085A62BF4FCB}" srcOrd="0" destOrd="0" presId="urn:microsoft.com/office/officeart/2005/8/layout/vList4"/>
    <dgm:cxn modelId="{7D1D7A45-228D-42D8-A0F1-959F1B28E32D}" type="presParOf" srcId="{67DBBF91-2498-4706-817B-595E6AFE02E4}" destId="{AEF14B2C-C4D2-4398-ADAF-71BB1077E7CE}" srcOrd="1" destOrd="0" presId="urn:microsoft.com/office/officeart/2005/8/layout/vList4"/>
    <dgm:cxn modelId="{D846F290-405E-40D7-A9CB-1981F10F08EC}" type="presParOf" srcId="{67DBBF91-2498-4706-817B-595E6AFE02E4}" destId="{865F1693-CDEC-4096-A1C6-682B66320D6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A265F6-23FC-40F4-8211-EB32A1E9933E}">
      <dsp:nvSpPr>
        <dsp:cNvPr id="0" name=""/>
        <dsp:cNvSpPr/>
      </dsp:nvSpPr>
      <dsp:spPr>
        <a:xfrm>
          <a:off x="0" y="0"/>
          <a:ext cx="3429024" cy="1084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err="1" smtClean="0">
              <a:latin typeface="Arial" pitchFamily="34" charset="0"/>
              <a:cs typeface="Arial" pitchFamily="34" charset="0"/>
            </a:rPr>
            <a:t>Monkey</a:t>
          </a:r>
          <a:r>
            <a:rPr lang="hr-HR" sz="3100" kern="1200" dirty="0" smtClean="0">
              <a:latin typeface="Arial" pitchFamily="34" charset="0"/>
              <a:cs typeface="Arial" pitchFamily="34" charset="0"/>
            </a:rPr>
            <a:t> D. </a:t>
          </a:r>
          <a:r>
            <a:rPr lang="hr-HR" sz="3100" kern="1200" dirty="0" err="1" smtClean="0">
              <a:latin typeface="Arial" pitchFamily="34" charset="0"/>
              <a:cs typeface="Arial" pitchFamily="34" charset="0"/>
            </a:rPr>
            <a:t>Luffy</a:t>
          </a:r>
          <a:endParaRPr lang="hr-HR" sz="3100" kern="1200" dirty="0"/>
        </a:p>
      </dsp:txBody>
      <dsp:txXfrm>
        <a:off x="794210" y="0"/>
        <a:ext cx="2634813" cy="1084053"/>
      </dsp:txXfrm>
    </dsp:sp>
    <dsp:sp modelId="{AA6A025F-CC7C-4E3E-BD70-6B59D43043F1}">
      <dsp:nvSpPr>
        <dsp:cNvPr id="0" name=""/>
        <dsp:cNvSpPr/>
      </dsp:nvSpPr>
      <dsp:spPr>
        <a:xfrm>
          <a:off x="108405" y="108405"/>
          <a:ext cx="685804" cy="86724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C4587-6FB3-4EBC-987A-C44EB419FF1B}">
      <dsp:nvSpPr>
        <dsp:cNvPr id="0" name=""/>
        <dsp:cNvSpPr/>
      </dsp:nvSpPr>
      <dsp:spPr>
        <a:xfrm>
          <a:off x="0" y="1192458"/>
          <a:ext cx="3429024" cy="1084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smtClean="0">
              <a:latin typeface="Arial" pitchFamily="34" charset="0"/>
              <a:cs typeface="Arial" pitchFamily="34" charset="0"/>
            </a:rPr>
            <a:t>Roronoa Zoro</a:t>
          </a:r>
          <a:endParaRPr lang="hr-HR" sz="3100" kern="1200" dirty="0"/>
        </a:p>
      </dsp:txBody>
      <dsp:txXfrm>
        <a:off x="794210" y="1192458"/>
        <a:ext cx="2634813" cy="1084053"/>
      </dsp:txXfrm>
    </dsp:sp>
    <dsp:sp modelId="{C9EFCF88-4834-42E7-8148-0524D6749BF2}">
      <dsp:nvSpPr>
        <dsp:cNvPr id="0" name=""/>
        <dsp:cNvSpPr/>
      </dsp:nvSpPr>
      <dsp:spPr>
        <a:xfrm>
          <a:off x="108405" y="1300863"/>
          <a:ext cx="685804" cy="86724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AA25D-6129-4105-B3F2-EF0C22E6C9C6}">
      <dsp:nvSpPr>
        <dsp:cNvPr id="0" name=""/>
        <dsp:cNvSpPr/>
      </dsp:nvSpPr>
      <dsp:spPr>
        <a:xfrm>
          <a:off x="0" y="2378163"/>
          <a:ext cx="3429024" cy="1084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err="1" smtClean="0">
              <a:latin typeface="Arial" pitchFamily="34" charset="0"/>
              <a:cs typeface="Arial" pitchFamily="34" charset="0"/>
            </a:rPr>
            <a:t>Nami</a:t>
          </a:r>
          <a:endParaRPr lang="hr-HR" sz="3100" kern="1200" dirty="0"/>
        </a:p>
      </dsp:txBody>
      <dsp:txXfrm>
        <a:off x="794210" y="2378163"/>
        <a:ext cx="2634813" cy="1084053"/>
      </dsp:txXfrm>
    </dsp:sp>
    <dsp:sp modelId="{3551D99C-C334-45F6-AE9A-98F103E946F1}">
      <dsp:nvSpPr>
        <dsp:cNvPr id="0" name=""/>
        <dsp:cNvSpPr/>
      </dsp:nvSpPr>
      <dsp:spPr>
        <a:xfrm>
          <a:off x="108405" y="2493322"/>
          <a:ext cx="685804" cy="86724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898C6-B31E-489B-8B01-649420E3D36E}">
      <dsp:nvSpPr>
        <dsp:cNvPr id="0" name=""/>
        <dsp:cNvSpPr/>
      </dsp:nvSpPr>
      <dsp:spPr>
        <a:xfrm>
          <a:off x="0" y="3577375"/>
          <a:ext cx="3429024" cy="1084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err="1" smtClean="0">
              <a:latin typeface="Arial" pitchFamily="34" charset="0"/>
              <a:cs typeface="Arial" pitchFamily="34" charset="0"/>
            </a:rPr>
            <a:t>Usopp</a:t>
          </a:r>
          <a:endParaRPr lang="hr-HR" sz="3100" kern="1200" dirty="0"/>
        </a:p>
      </dsp:txBody>
      <dsp:txXfrm>
        <a:off x="794210" y="3577375"/>
        <a:ext cx="2634813" cy="1084053"/>
      </dsp:txXfrm>
    </dsp:sp>
    <dsp:sp modelId="{DFDC4E22-1E1A-4D37-B93A-C7889BE26758}">
      <dsp:nvSpPr>
        <dsp:cNvPr id="0" name=""/>
        <dsp:cNvSpPr/>
      </dsp:nvSpPr>
      <dsp:spPr>
        <a:xfrm>
          <a:off x="108405" y="3685781"/>
          <a:ext cx="685804" cy="86724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B75F0-1969-4A38-A932-2AF0CD60E920}">
      <dsp:nvSpPr>
        <dsp:cNvPr id="0" name=""/>
        <dsp:cNvSpPr/>
      </dsp:nvSpPr>
      <dsp:spPr>
        <a:xfrm>
          <a:off x="0" y="4773834"/>
          <a:ext cx="3429024" cy="1084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>
              <a:latin typeface="Arial" pitchFamily="34" charset="0"/>
              <a:cs typeface="Arial" pitchFamily="34" charset="0"/>
            </a:rPr>
            <a:t>       Sanji</a:t>
          </a:r>
          <a:endParaRPr lang="hr-HR" sz="3100" kern="1200" dirty="0"/>
        </a:p>
      </dsp:txBody>
      <dsp:txXfrm>
        <a:off x="794210" y="4773834"/>
        <a:ext cx="2634813" cy="1084053"/>
      </dsp:txXfrm>
    </dsp:sp>
    <dsp:sp modelId="{1939DEC7-3E0D-40F3-84E9-658B524DA0B5}">
      <dsp:nvSpPr>
        <dsp:cNvPr id="0" name=""/>
        <dsp:cNvSpPr/>
      </dsp:nvSpPr>
      <dsp:spPr>
        <a:xfrm>
          <a:off x="71435" y="4949784"/>
          <a:ext cx="1548883" cy="9081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17F577-324A-4C3E-B386-A713FFD8743B}">
      <dsp:nvSpPr>
        <dsp:cNvPr id="0" name=""/>
        <dsp:cNvSpPr/>
      </dsp:nvSpPr>
      <dsp:spPr>
        <a:xfrm>
          <a:off x="0" y="0"/>
          <a:ext cx="3786214" cy="1076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err="1" smtClean="0">
              <a:latin typeface="Arial" pitchFamily="34" charset="0"/>
              <a:cs typeface="Arial" pitchFamily="34" charset="0"/>
            </a:rPr>
            <a:t>Tony</a:t>
          </a:r>
          <a:r>
            <a:rPr lang="hr-HR" sz="3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hr-HR" sz="3000" kern="1200" dirty="0" err="1" smtClean="0">
              <a:latin typeface="Arial" pitchFamily="34" charset="0"/>
              <a:cs typeface="Arial" pitchFamily="34" charset="0"/>
            </a:rPr>
            <a:t>Tony</a:t>
          </a:r>
          <a:r>
            <a:rPr lang="hr-HR" sz="3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hr-HR" sz="3000" kern="1200" dirty="0" err="1" smtClean="0">
              <a:latin typeface="Arial" pitchFamily="34" charset="0"/>
              <a:cs typeface="Arial" pitchFamily="34" charset="0"/>
            </a:rPr>
            <a:t>Chopper</a:t>
          </a:r>
          <a:endParaRPr lang="hr-HR" sz="3000" kern="1200" dirty="0"/>
        </a:p>
      </dsp:txBody>
      <dsp:txXfrm>
        <a:off x="864933" y="0"/>
        <a:ext cx="2921280" cy="1076902"/>
      </dsp:txXfrm>
    </dsp:sp>
    <dsp:sp modelId="{CEADF999-C7C9-44CF-8424-01912C5C3C49}">
      <dsp:nvSpPr>
        <dsp:cNvPr id="0" name=""/>
        <dsp:cNvSpPr/>
      </dsp:nvSpPr>
      <dsp:spPr>
        <a:xfrm>
          <a:off x="107690" y="107690"/>
          <a:ext cx="757242" cy="8615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4D04F-1ABC-4489-B70A-BD6AAC58A396}">
      <dsp:nvSpPr>
        <dsp:cNvPr id="0" name=""/>
        <dsp:cNvSpPr/>
      </dsp:nvSpPr>
      <dsp:spPr>
        <a:xfrm>
          <a:off x="151" y="1211233"/>
          <a:ext cx="3786214" cy="1076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>
              <a:latin typeface="Arial" pitchFamily="34" charset="0"/>
              <a:cs typeface="Arial" pitchFamily="34" charset="0"/>
            </a:rPr>
            <a:t>     Nico </a:t>
          </a:r>
          <a:r>
            <a:rPr lang="hr-HR" sz="3000" kern="1200" dirty="0" err="1" smtClean="0">
              <a:latin typeface="Arial" pitchFamily="34" charset="0"/>
              <a:cs typeface="Arial" pitchFamily="34" charset="0"/>
            </a:rPr>
            <a:t>Robin</a:t>
          </a:r>
          <a:endParaRPr lang="hr-HR" sz="3000" kern="1200" dirty="0"/>
        </a:p>
      </dsp:txBody>
      <dsp:txXfrm>
        <a:off x="865085" y="1211233"/>
        <a:ext cx="2921280" cy="1076902"/>
      </dsp:txXfrm>
    </dsp:sp>
    <dsp:sp modelId="{04CC5B29-4170-42F7-AD13-97241FF60957}">
      <dsp:nvSpPr>
        <dsp:cNvPr id="0" name=""/>
        <dsp:cNvSpPr/>
      </dsp:nvSpPr>
      <dsp:spPr>
        <a:xfrm>
          <a:off x="-58542" y="1139983"/>
          <a:ext cx="1545555" cy="11001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F8E75-BBA1-4C8D-B1B9-BB8918FAABF0}">
      <dsp:nvSpPr>
        <dsp:cNvPr id="0" name=""/>
        <dsp:cNvSpPr/>
      </dsp:nvSpPr>
      <dsp:spPr>
        <a:xfrm>
          <a:off x="25095" y="2439072"/>
          <a:ext cx="3786214" cy="1076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>
              <a:latin typeface="Arial" pitchFamily="34" charset="0"/>
              <a:cs typeface="Arial" pitchFamily="34" charset="0"/>
            </a:rPr>
            <a:t>       </a:t>
          </a:r>
          <a:r>
            <a:rPr lang="hr-HR" sz="3000" kern="1200" dirty="0" err="1" smtClean="0">
              <a:latin typeface="Arial" pitchFamily="34" charset="0"/>
              <a:cs typeface="Arial" pitchFamily="34" charset="0"/>
            </a:rPr>
            <a:t>Franky</a:t>
          </a:r>
          <a:r>
            <a:rPr lang="hr-HR" sz="3000" kern="1200" dirty="0" smtClean="0">
              <a:latin typeface="Arial" pitchFamily="34" charset="0"/>
              <a:cs typeface="Arial" pitchFamily="34" charset="0"/>
            </a:rPr>
            <a:t> </a:t>
          </a:r>
          <a:endParaRPr lang="hr-HR" sz="3000" kern="1200" dirty="0"/>
        </a:p>
      </dsp:txBody>
      <dsp:txXfrm>
        <a:off x="890028" y="2439072"/>
        <a:ext cx="2921280" cy="1076902"/>
      </dsp:txXfrm>
    </dsp:sp>
    <dsp:sp modelId="{6BE2287D-3664-42CF-B06D-19C68095A42E}">
      <dsp:nvSpPr>
        <dsp:cNvPr id="0" name=""/>
        <dsp:cNvSpPr/>
      </dsp:nvSpPr>
      <dsp:spPr>
        <a:xfrm>
          <a:off x="71293" y="2493709"/>
          <a:ext cx="1428758" cy="9781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377A4-2498-4834-ADD5-606790EA1D29}">
      <dsp:nvSpPr>
        <dsp:cNvPr id="0" name=""/>
        <dsp:cNvSpPr/>
      </dsp:nvSpPr>
      <dsp:spPr>
        <a:xfrm>
          <a:off x="85050" y="3577013"/>
          <a:ext cx="3786214" cy="1076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>
              <a:latin typeface="Arial" pitchFamily="34" charset="0"/>
              <a:cs typeface="Arial" pitchFamily="34" charset="0"/>
            </a:rPr>
            <a:t>      </a:t>
          </a:r>
          <a:r>
            <a:rPr lang="hr-HR" sz="3000" kern="1200" dirty="0" err="1" smtClean="0">
              <a:latin typeface="Arial" pitchFamily="34" charset="0"/>
              <a:cs typeface="Arial" pitchFamily="34" charset="0"/>
            </a:rPr>
            <a:t>Brook</a:t>
          </a:r>
          <a:endParaRPr lang="hr-HR" sz="3000" kern="1200" dirty="0"/>
        </a:p>
      </dsp:txBody>
      <dsp:txXfrm>
        <a:off x="949983" y="3577013"/>
        <a:ext cx="2921280" cy="1076902"/>
      </dsp:txXfrm>
    </dsp:sp>
    <dsp:sp modelId="{E59E4B88-1F2B-465E-A1C9-6862DBCFB2B1}">
      <dsp:nvSpPr>
        <dsp:cNvPr id="0" name=""/>
        <dsp:cNvSpPr/>
      </dsp:nvSpPr>
      <dsp:spPr>
        <a:xfrm>
          <a:off x="142735" y="3633684"/>
          <a:ext cx="1312824" cy="9340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20C32-3004-48D3-9121-085A62BF4FCB}">
      <dsp:nvSpPr>
        <dsp:cNvPr id="0" name=""/>
        <dsp:cNvSpPr/>
      </dsp:nvSpPr>
      <dsp:spPr>
        <a:xfrm>
          <a:off x="49331" y="4769359"/>
          <a:ext cx="3786214" cy="1076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>
              <a:latin typeface="Arial" pitchFamily="34" charset="0"/>
              <a:cs typeface="Arial" pitchFamily="34" charset="0"/>
            </a:rPr>
            <a:t>     </a:t>
          </a:r>
          <a:r>
            <a:rPr lang="hr-HR" sz="3000" kern="1200" dirty="0" err="1" smtClean="0">
              <a:latin typeface="Arial" pitchFamily="34" charset="0"/>
              <a:cs typeface="Arial" pitchFamily="34" charset="0"/>
            </a:rPr>
            <a:t>Vivi</a:t>
          </a:r>
          <a:r>
            <a:rPr lang="hr-HR" sz="3000" kern="1200" dirty="0" smtClean="0">
              <a:latin typeface="Arial" pitchFamily="34" charset="0"/>
              <a:cs typeface="Arial" pitchFamily="34" charset="0"/>
            </a:rPr>
            <a:t> </a:t>
          </a:r>
          <a:endParaRPr lang="hr-HR" sz="3000" kern="1200" dirty="0"/>
        </a:p>
      </dsp:txBody>
      <dsp:txXfrm>
        <a:off x="914264" y="4769359"/>
        <a:ext cx="2921280" cy="1076902"/>
      </dsp:txXfrm>
    </dsp:sp>
    <dsp:sp modelId="{AEF14B2C-C4D2-4398-ADAF-71BB1077E7CE}">
      <dsp:nvSpPr>
        <dsp:cNvPr id="0" name=""/>
        <dsp:cNvSpPr/>
      </dsp:nvSpPr>
      <dsp:spPr>
        <a:xfrm>
          <a:off x="142872" y="4765482"/>
          <a:ext cx="1169947" cy="10924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ednakokračni trokut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DC1A071-2A74-455A-A49A-8BB21E4AC2F6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DC1A071-2A74-455A-A49A-8BB21E4AC2F6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 trokut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Jednakokračni trokut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DC1A071-2A74-455A-A49A-8BB21E4AC2F6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Ravni poveznik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DC1A071-2A74-455A-A49A-8BB21E4AC2F6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DC1A071-2A74-455A-A49A-8BB21E4AC2F6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DC1A071-2A74-455A-A49A-8BB21E4AC2F6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DC1A071-2A74-455A-A49A-8BB21E4AC2F6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DC1A071-2A74-455A-A49A-8BB21E4AC2F6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 trokut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4.jpeg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tumblr.com/a5d390cc6acf6405d30fa960bcf60b2f/jwetvzw/uxbmqhb5b/tumblr_static_logo_one_piece_by_flash1710-d5900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79" y="571480"/>
            <a:ext cx="5611227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/>
          </a:bodyPr>
          <a:lstStyle/>
          <a:p>
            <a:r>
              <a:rPr lang="hr-HR" sz="5400" b="1" dirty="0" smtClean="0">
                <a:latin typeface="Algerian" pitchFamily="82" charset="0"/>
              </a:rPr>
              <a:t>		   One </a:t>
            </a:r>
            <a:r>
              <a:rPr lang="hr-HR" sz="5400" b="1" dirty="0" err="1" smtClean="0">
                <a:latin typeface="Algerian" pitchFamily="82" charset="0"/>
              </a:rPr>
              <a:t>piece</a:t>
            </a:r>
            <a:endParaRPr lang="hr-HR" sz="5400" b="1" dirty="0">
              <a:latin typeface="Algerian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158" y="1500150"/>
            <a:ext cx="8229600" cy="5357850"/>
          </a:xfrm>
        </p:spPr>
        <p:txBody>
          <a:bodyPr>
            <a:normAutofit fontScale="55000" lnSpcReduction="20000"/>
          </a:bodyPr>
          <a:lstStyle/>
          <a:p>
            <a:r>
              <a:rPr lang="hr-HR" sz="3600" dirty="0" smtClean="0"/>
              <a:t>j</a:t>
            </a:r>
            <a:r>
              <a:rPr lang="hr-HR" sz="3600" dirty="0" smtClean="0"/>
              <a:t>edan </a:t>
            </a:r>
            <a:r>
              <a:rPr lang="hr-HR" sz="3600" dirty="0" smtClean="0"/>
              <a:t>od najpoznatijih Japanskih </a:t>
            </a:r>
            <a:r>
              <a:rPr lang="hr-HR" sz="3600" dirty="0" err="1" smtClean="0"/>
              <a:t>animea</a:t>
            </a:r>
            <a:endParaRPr lang="hr-HR" sz="3600" dirty="0" smtClean="0"/>
          </a:p>
          <a:p>
            <a:endParaRPr lang="hr-HR" sz="3600" dirty="0" smtClean="0"/>
          </a:p>
          <a:p>
            <a:r>
              <a:rPr lang="hr-HR" sz="3600" dirty="0" smtClean="0"/>
              <a:t> radnja se događa kroz 3 godine</a:t>
            </a:r>
            <a:r>
              <a:rPr lang="hr-HR" sz="3600" dirty="0" smtClean="0"/>
              <a:t>:</a:t>
            </a:r>
          </a:p>
          <a:p>
            <a:endParaRPr lang="hr-HR" sz="3600" dirty="0" smtClean="0"/>
          </a:p>
          <a:p>
            <a:pPr lvl="4">
              <a:buNone/>
            </a:pPr>
            <a:r>
              <a:rPr lang="hr-HR" sz="3600" dirty="0" smtClean="0"/>
              <a:t>1 god</a:t>
            </a:r>
            <a:r>
              <a:rPr lang="hr-HR" sz="3600" dirty="0" smtClean="0"/>
              <a:t>.- </a:t>
            </a:r>
            <a:r>
              <a:rPr lang="hr-HR" sz="3600" dirty="0" err="1" smtClean="0"/>
              <a:t>Luffy</a:t>
            </a:r>
            <a:r>
              <a:rPr lang="hr-HR" sz="3600" dirty="0" smtClean="0"/>
              <a:t> </a:t>
            </a:r>
            <a:r>
              <a:rPr lang="hr-HR" sz="3600" dirty="0" smtClean="0"/>
              <a:t>upoznaje prijatelje i putuju</a:t>
            </a:r>
          </a:p>
          <a:p>
            <a:pPr lvl="4">
              <a:buNone/>
            </a:pPr>
            <a:r>
              <a:rPr lang="hr-HR" sz="3600" dirty="0" smtClean="0"/>
              <a:t>              </a:t>
            </a:r>
            <a:r>
              <a:rPr lang="hr-HR" sz="3600" dirty="0" smtClean="0"/>
              <a:t>- dogodi se nesreća i razdvoje se</a:t>
            </a:r>
          </a:p>
          <a:p>
            <a:pPr lvl="4">
              <a:buNone/>
            </a:pPr>
            <a:r>
              <a:rPr lang="hr-HR" sz="3600" dirty="0" smtClean="0"/>
              <a:t>             </a:t>
            </a:r>
            <a:r>
              <a:rPr lang="hr-HR" sz="3600" dirty="0" smtClean="0"/>
              <a:t>- razdvojeni su 2 god</a:t>
            </a:r>
            <a:r>
              <a:rPr lang="hr-HR" sz="3600" dirty="0" smtClean="0"/>
              <a:t>.</a:t>
            </a:r>
          </a:p>
          <a:p>
            <a:pPr lvl="4">
              <a:buNone/>
            </a:pPr>
            <a:endParaRPr lang="hr-HR" sz="3600" dirty="0" smtClean="0"/>
          </a:p>
          <a:p>
            <a:pPr lvl="4">
              <a:buNone/>
            </a:pPr>
            <a:r>
              <a:rPr lang="hr-HR" sz="3600" dirty="0" smtClean="0"/>
              <a:t>3 god.- opet se nađu i svi nastavljaju putovanje</a:t>
            </a:r>
          </a:p>
          <a:p>
            <a:pPr>
              <a:buNone/>
            </a:pPr>
            <a:r>
              <a:rPr lang="hr-HR" sz="3600" dirty="0" smtClean="0"/>
              <a:t>		      </a:t>
            </a:r>
          </a:p>
          <a:p>
            <a:r>
              <a:rPr lang="hr-HR" sz="3600" dirty="0" smtClean="0"/>
              <a:t>Epizode : 636</a:t>
            </a:r>
          </a:p>
          <a:p>
            <a:endParaRPr lang="hr-HR" sz="3600" dirty="0" smtClean="0"/>
          </a:p>
          <a:p>
            <a:r>
              <a:rPr lang="hr-HR" sz="3600" dirty="0" smtClean="0"/>
              <a:t>Ilustrator : </a:t>
            </a:r>
            <a:r>
              <a:rPr lang="hr-HR" sz="3600" dirty="0" err="1" smtClean="0"/>
              <a:t>Eiichiro</a:t>
            </a:r>
            <a:r>
              <a:rPr lang="hr-HR" sz="3600" dirty="0" smtClean="0"/>
              <a:t> Oda</a:t>
            </a:r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8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8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8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hr-HR" sz="5400" b="1" dirty="0" smtClean="0">
                <a:latin typeface="Algerian" pitchFamily="82" charset="0"/>
              </a:rPr>
              <a:t>Prije 2 godine</a:t>
            </a:r>
            <a:endParaRPr lang="hr-HR" sz="5400" b="1" dirty="0">
              <a:latin typeface="Algerian" pitchFamily="82" charset="0"/>
            </a:endParaRPr>
          </a:p>
        </p:txBody>
      </p:sp>
      <p:pic>
        <p:nvPicPr>
          <p:cNvPr id="8" name="Rezervirano mjesto sadržaja 7" descr="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285860"/>
            <a:ext cx="7086146" cy="531461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hr-HR" sz="5400" b="1" dirty="0" smtClean="0">
                <a:latin typeface="Algerian" pitchFamily="82" charset="0"/>
              </a:rPr>
              <a:t>Poslije 2 godine</a:t>
            </a:r>
            <a:endParaRPr lang="hr-HR" sz="5400" b="1" dirty="0">
              <a:latin typeface="Algerian" pitchFamily="82" charset="0"/>
            </a:endParaRPr>
          </a:p>
        </p:txBody>
      </p:sp>
      <p:pic>
        <p:nvPicPr>
          <p:cNvPr id="4" name="Rezervirano mjesto sadržaja 3" descr="one_piece_crew_2y_by_teachbarbanera-d4azgtz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285860"/>
            <a:ext cx="4003379" cy="535785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i="1" dirty="0" smtClean="0">
                <a:latin typeface="Algerian" pitchFamily="82" charset="0"/>
              </a:rPr>
              <a:t>		</a:t>
            </a:r>
            <a:r>
              <a:rPr lang="hr-HR" sz="5400" b="1" dirty="0" smtClean="0">
                <a:latin typeface="Algerian" pitchFamily="82" charset="0"/>
              </a:rPr>
              <a:t>	TEMA</a:t>
            </a:r>
            <a:endParaRPr lang="hr-HR" sz="5400" b="1" dirty="0">
              <a:latin typeface="Algerian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</a:t>
            </a:r>
            <a:r>
              <a:rPr lang="hr-HR" dirty="0" smtClean="0"/>
              <a:t>ustolovine </a:t>
            </a:r>
            <a:r>
              <a:rPr lang="hr-HR" dirty="0" smtClean="0"/>
              <a:t>mladog pirata </a:t>
            </a:r>
            <a:r>
              <a:rPr lang="hr-HR" dirty="0" err="1" smtClean="0"/>
              <a:t>Monky</a:t>
            </a:r>
            <a:r>
              <a:rPr lang="hr-HR" dirty="0" smtClean="0"/>
              <a:t> D </a:t>
            </a:r>
            <a:r>
              <a:rPr lang="hr-HR" dirty="0" err="1" smtClean="0"/>
              <a:t>Luffya</a:t>
            </a:r>
            <a:r>
              <a:rPr lang="hr-HR" dirty="0" smtClean="0"/>
              <a:t> i </a:t>
            </a:r>
            <a:r>
              <a:rPr lang="hr-HR" dirty="0" smtClean="0"/>
              <a:t>njegovih </a:t>
            </a:r>
            <a:r>
              <a:rPr lang="hr-HR" dirty="0" smtClean="0"/>
              <a:t>prijatelja </a:t>
            </a:r>
          </a:p>
          <a:p>
            <a:endParaRPr lang="hr-HR" dirty="0" smtClean="0"/>
          </a:p>
          <a:p>
            <a:r>
              <a:rPr lang="hr-HR" dirty="0" smtClean="0"/>
              <a:t>p</a:t>
            </a:r>
            <a:r>
              <a:rPr lang="hr-HR" dirty="0" smtClean="0"/>
              <a:t>love </a:t>
            </a:r>
            <a:r>
              <a:rPr lang="hr-HR" dirty="0" smtClean="0"/>
              <a:t>morem Grand </a:t>
            </a:r>
            <a:r>
              <a:rPr lang="hr-HR" dirty="0" err="1" smtClean="0"/>
              <a:t>lone</a:t>
            </a:r>
            <a:r>
              <a:rPr lang="hr-HR" dirty="0" smtClean="0"/>
              <a:t> da ispune svoje snove</a:t>
            </a:r>
          </a:p>
          <a:p>
            <a:endParaRPr lang="hr-HR" dirty="0" smtClean="0"/>
          </a:p>
          <a:p>
            <a:r>
              <a:rPr lang="hr-HR" dirty="0" smtClean="0"/>
              <a:t>b</a:t>
            </a:r>
            <a:r>
              <a:rPr lang="hr-HR" dirty="0" smtClean="0"/>
              <a:t>ore </a:t>
            </a:r>
            <a:r>
              <a:rPr lang="hr-HR" dirty="0" smtClean="0"/>
              <a:t>se sa raznim marincima i drugim piratima koji im stoje na putu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-285776"/>
            <a:ext cx="8229600" cy="1399032"/>
          </a:xfrm>
        </p:spPr>
        <p:txBody>
          <a:bodyPr/>
          <a:lstStyle/>
          <a:p>
            <a:r>
              <a:rPr lang="hr-HR" dirty="0" smtClean="0"/>
              <a:t>			</a:t>
            </a:r>
            <a:r>
              <a:rPr lang="hr-HR" sz="5400" b="1" dirty="0" smtClean="0">
                <a:latin typeface="Algerian" pitchFamily="82" charset="0"/>
              </a:rPr>
              <a:t>LIKOVI </a:t>
            </a:r>
            <a:endParaRPr lang="hr-HR" sz="5400" b="1" dirty="0">
              <a:latin typeface="Algerian" pitchFamily="82" charset="0"/>
            </a:endParaRPr>
          </a:p>
        </p:txBody>
      </p:sp>
      <p:graphicFrame>
        <p:nvGraphicFramePr>
          <p:cNvPr id="4" name="Dijagram 3"/>
          <p:cNvGraphicFramePr/>
          <p:nvPr/>
        </p:nvGraphicFramePr>
        <p:xfrm>
          <a:off x="857224" y="1000108"/>
          <a:ext cx="3429024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jagram 5"/>
          <p:cNvGraphicFramePr/>
          <p:nvPr/>
        </p:nvGraphicFramePr>
        <p:xfrm>
          <a:off x="4286248" y="1000108"/>
          <a:ext cx="3786214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C:\Documents and Settings\7AB\Desktop\op walppapers\22751_one_piece_luffy__one_piec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282" y="1000108"/>
            <a:ext cx="1520792" cy="1015667"/>
          </a:xfrm>
          <a:prstGeom prst="rect">
            <a:avLst/>
          </a:prstGeom>
          <a:noFill/>
        </p:spPr>
      </p:pic>
      <p:pic>
        <p:nvPicPr>
          <p:cNvPr id="1027" name="Picture 3" descr="C:\Documents and Settings\7AB\Desktop\op walppapers\Roronoa-Zoro-poster-by-Kaka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34" y="2000240"/>
            <a:ext cx="1231275" cy="1430755"/>
          </a:xfrm>
          <a:prstGeom prst="rect">
            <a:avLst/>
          </a:prstGeom>
          <a:noFill/>
        </p:spPr>
      </p:pic>
      <p:pic>
        <p:nvPicPr>
          <p:cNvPr id="1028" name="Picture 4" descr="C:\Documents and Settings\7AB\Desktop\op walppapers\images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7224" y="3214686"/>
            <a:ext cx="642942" cy="1538627"/>
          </a:xfrm>
          <a:prstGeom prst="rect">
            <a:avLst/>
          </a:prstGeom>
          <a:noFill/>
        </p:spPr>
      </p:pic>
      <p:pic>
        <p:nvPicPr>
          <p:cNvPr id="1029" name="Picture 5" descr="C:\Documents and Settings\7AB\Desktop\op walppapers\Usopp_en_Skypie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28662" y="4500570"/>
            <a:ext cx="714380" cy="148829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4" grpId="0">
        <p:bldAsOne/>
      </p:bldGraphic>
      <p:bldGraphic spid="4" grpId="1">
        <p:bldAsOne/>
      </p:bldGraphic>
      <p:bldGraphic spid="4" grpId="2">
        <p:bldAsOne/>
      </p:bldGraphic>
      <p:bldGraphic spid="6" grpId="0">
        <p:bldAsOne/>
      </p:bldGraphic>
      <p:bldGraphic spid="6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5400" b="1" dirty="0" smtClean="0">
                <a:latin typeface="Algerian" pitchFamily="82" charset="0"/>
              </a:rPr>
              <a:t>Literatura </a:t>
            </a:r>
            <a:endParaRPr lang="hr-HR" sz="5400" b="1" dirty="0">
              <a:latin typeface="Algerian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>
                    <a:lumMod val="95000"/>
                  </a:schemeClr>
                </a:solidFill>
              </a:rPr>
              <a:t>www.google.com</a:t>
            </a:r>
          </a:p>
          <a:p>
            <a:endParaRPr lang="hr-HR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hr-HR" dirty="0" smtClean="0">
                <a:solidFill>
                  <a:schemeClr val="tx1">
                    <a:lumMod val="95000"/>
                  </a:schemeClr>
                </a:solidFill>
              </a:rPr>
              <a:t>en.wikipedia.org</a:t>
            </a:r>
          </a:p>
          <a:p>
            <a:endParaRPr lang="hr-HR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hr-HR" dirty="0" smtClean="0">
                <a:solidFill>
                  <a:schemeClr val="tx1">
                    <a:lumMod val="95000"/>
                  </a:schemeClr>
                </a:solidFill>
              </a:rPr>
              <a:t>Izradila : Lea </a:t>
            </a:r>
            <a:r>
              <a:rPr lang="hr-HR" dirty="0" err="1" smtClean="0">
                <a:solidFill>
                  <a:schemeClr val="tx1">
                    <a:lumMod val="95000"/>
                  </a:schemeClr>
                </a:solidFill>
              </a:rPr>
              <a:t>Mutak</a:t>
            </a:r>
            <a:r>
              <a:rPr lang="hr-HR" dirty="0" smtClean="0">
                <a:solidFill>
                  <a:schemeClr val="tx1">
                    <a:lumMod val="95000"/>
                  </a:schemeClr>
                </a:solidFill>
              </a:rPr>
              <a:t>,  </a:t>
            </a:r>
            <a:r>
              <a:rPr lang="hr-HR" dirty="0" smtClean="0">
                <a:solidFill>
                  <a:schemeClr val="tx1">
                    <a:lumMod val="95000"/>
                  </a:schemeClr>
                </a:solidFill>
              </a:rPr>
              <a:t>7.</a:t>
            </a:r>
            <a:r>
              <a:rPr lang="hr-HR" u="dbl" dirty="0" smtClean="0">
                <a:solidFill>
                  <a:schemeClr val="tx1">
                    <a:lumMod val="95000"/>
                  </a:schemeClr>
                </a:solidFill>
              </a:rPr>
              <a:t>b </a:t>
            </a:r>
          </a:p>
          <a:p>
            <a:endParaRPr lang="hr-HR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uševljenj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duševljenj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duševljenj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128</TotalTime>
  <Words>113</Words>
  <Application>Microsoft Office PowerPoint</Application>
  <PresentationFormat>Prikaz na zaslonu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Oduševljenje</vt:lpstr>
      <vt:lpstr>Slajd 1</vt:lpstr>
      <vt:lpstr>     One piece</vt:lpstr>
      <vt:lpstr>Prije 2 godine</vt:lpstr>
      <vt:lpstr>Poslije 2 godine</vt:lpstr>
      <vt:lpstr>   TEMA</vt:lpstr>
      <vt:lpstr>   LIKOVI </vt:lpstr>
      <vt:lpstr>Literatura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cp:lastModifiedBy>skola</cp:lastModifiedBy>
  <cp:revision>37</cp:revision>
  <dcterms:modified xsi:type="dcterms:W3CDTF">2014-03-18T12:12:18Z</dcterms:modified>
</cp:coreProperties>
</file>