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C157B9-83EA-4324-9AEE-D5C3F6C3639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FE477ED7-D0F4-4666-93AF-C65BDA330ED9}">
      <dgm:prSet phldrT="[Teks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b="1" dirty="0" err="1" smtClean="0">
              <a:solidFill>
                <a:srgbClr val="00B050"/>
              </a:solidFill>
            </a:rPr>
            <a:t>Attack</a:t>
          </a:r>
          <a:r>
            <a:rPr lang="hr-HR" b="1" dirty="0" smtClean="0">
              <a:solidFill>
                <a:srgbClr val="00B050"/>
              </a:solidFill>
            </a:rPr>
            <a:t> on titan</a:t>
          </a:r>
          <a:endParaRPr lang="hr-HR" b="1" dirty="0">
            <a:solidFill>
              <a:srgbClr val="00B050"/>
            </a:solidFill>
          </a:endParaRPr>
        </a:p>
      </dgm:t>
    </dgm:pt>
    <dgm:pt modelId="{0FD2465B-2549-46F7-9713-7C008343F591}" type="parTrans" cxnId="{116AD12B-F0F6-4E76-AADE-909F85A4830A}">
      <dgm:prSet/>
      <dgm:spPr/>
      <dgm:t>
        <a:bodyPr/>
        <a:lstStyle/>
        <a:p>
          <a:endParaRPr lang="hr-HR"/>
        </a:p>
      </dgm:t>
    </dgm:pt>
    <dgm:pt modelId="{38021BAB-2310-422D-9300-9C48C00B805C}" type="sibTrans" cxnId="{116AD12B-F0F6-4E76-AADE-909F85A4830A}">
      <dgm:prSet/>
      <dgm:spPr/>
      <dgm:t>
        <a:bodyPr/>
        <a:lstStyle/>
        <a:p>
          <a:endParaRPr lang="hr-HR"/>
        </a:p>
      </dgm:t>
    </dgm:pt>
    <dgm:pt modelId="{7C5D683F-CDE8-4A3B-B149-20B1F1ECFFC7}">
      <dgm:prSet phldrT="[Teks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Eren</a:t>
          </a:r>
          <a:endParaRPr lang="hr-HR" dirty="0">
            <a:solidFill>
              <a:schemeClr val="tx1"/>
            </a:solidFill>
          </a:endParaRPr>
        </a:p>
      </dgm:t>
    </dgm:pt>
    <dgm:pt modelId="{F6AAC790-FBD2-43A9-AB78-0675A2C74F79}" type="parTrans" cxnId="{12180937-1B14-4698-ABC4-A87329287234}">
      <dgm:prSet/>
      <dgm:spPr/>
      <dgm:t>
        <a:bodyPr/>
        <a:lstStyle/>
        <a:p>
          <a:endParaRPr lang="hr-HR"/>
        </a:p>
      </dgm:t>
    </dgm:pt>
    <dgm:pt modelId="{0742AA46-7C99-48C7-88AA-71496BBCC631}" type="sibTrans" cxnId="{12180937-1B14-4698-ABC4-A87329287234}">
      <dgm:prSet/>
      <dgm:spPr/>
      <dgm:t>
        <a:bodyPr/>
        <a:lstStyle/>
        <a:p>
          <a:endParaRPr lang="hr-HR"/>
        </a:p>
      </dgm:t>
    </dgm:pt>
    <dgm:pt modelId="{2388E3E0-D3DE-43CB-9EA6-140218DD5BEB}">
      <dgm:prSet phldrT="[Teks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r-HR" dirty="0" smtClean="0"/>
            <a:t>snalažljiv</a:t>
          </a:r>
          <a:endParaRPr lang="hr-HR" dirty="0"/>
        </a:p>
      </dgm:t>
    </dgm:pt>
    <dgm:pt modelId="{FBB8B188-100B-4738-AEB1-A9A79952F3A4}" type="parTrans" cxnId="{3651D3A9-B87F-4CC3-AA9A-D7BD11117D22}">
      <dgm:prSet/>
      <dgm:spPr/>
      <dgm:t>
        <a:bodyPr/>
        <a:lstStyle/>
        <a:p>
          <a:endParaRPr lang="hr-HR"/>
        </a:p>
      </dgm:t>
    </dgm:pt>
    <dgm:pt modelId="{FA471D5F-DEAE-4EEF-9F81-F3FA707EEB3B}" type="sibTrans" cxnId="{3651D3A9-B87F-4CC3-AA9A-D7BD11117D22}">
      <dgm:prSet/>
      <dgm:spPr/>
      <dgm:t>
        <a:bodyPr/>
        <a:lstStyle/>
        <a:p>
          <a:endParaRPr lang="hr-HR"/>
        </a:p>
      </dgm:t>
    </dgm:pt>
    <dgm:pt modelId="{A7803128-432D-406A-A932-CEB18CE00265}">
      <dgm:prSet phldrT="[Teks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 smtClean="0"/>
            <a:t>Armin</a:t>
          </a:r>
          <a:endParaRPr lang="hr-HR" dirty="0"/>
        </a:p>
      </dgm:t>
    </dgm:pt>
    <dgm:pt modelId="{64167D3B-412A-422C-A5B6-42B60B58A545}" type="parTrans" cxnId="{90D87265-86E4-42B3-9DE8-A7E2DDD95249}">
      <dgm:prSet/>
      <dgm:spPr/>
      <dgm:t>
        <a:bodyPr/>
        <a:lstStyle/>
        <a:p>
          <a:endParaRPr lang="hr-HR"/>
        </a:p>
      </dgm:t>
    </dgm:pt>
    <dgm:pt modelId="{39305324-6E02-4FB6-8DC5-81DB42B09DE8}" type="sibTrans" cxnId="{90D87265-86E4-42B3-9DE8-A7E2DDD95249}">
      <dgm:prSet/>
      <dgm:spPr/>
      <dgm:t>
        <a:bodyPr/>
        <a:lstStyle/>
        <a:p>
          <a:endParaRPr lang="hr-HR"/>
        </a:p>
      </dgm:t>
    </dgm:pt>
    <dgm:pt modelId="{6B69A017-8D1F-4E18-BF6A-B24C02715297}">
      <dgm:prSet phldrT="[Teks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 smtClean="0"/>
            <a:t>kukavica</a:t>
          </a:r>
          <a:endParaRPr lang="hr-HR" dirty="0"/>
        </a:p>
      </dgm:t>
    </dgm:pt>
    <dgm:pt modelId="{60E7E7D9-FB25-426A-A208-95798FD69276}" type="parTrans" cxnId="{A1976A89-121B-4DF6-A4CC-7AA4F32CCC51}">
      <dgm:prSet/>
      <dgm:spPr/>
      <dgm:t>
        <a:bodyPr/>
        <a:lstStyle/>
        <a:p>
          <a:endParaRPr lang="hr-HR"/>
        </a:p>
      </dgm:t>
    </dgm:pt>
    <dgm:pt modelId="{0969255B-0021-439E-80F2-CF46FA3445AA}" type="sibTrans" cxnId="{A1976A89-121B-4DF6-A4CC-7AA4F32CCC51}">
      <dgm:prSet/>
      <dgm:spPr/>
      <dgm:t>
        <a:bodyPr/>
        <a:lstStyle/>
        <a:p>
          <a:endParaRPr lang="hr-HR"/>
        </a:p>
      </dgm:t>
    </dgm:pt>
    <dgm:pt modelId="{DE8F6D9F-C957-4ABD-95A5-71FC05867ECA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 err="1" smtClean="0"/>
            <a:t>Mikasa</a:t>
          </a:r>
          <a:endParaRPr lang="hr-HR" dirty="0"/>
        </a:p>
      </dgm:t>
    </dgm:pt>
    <dgm:pt modelId="{2271F2D2-38E4-4965-A44C-15ECFBCC0FEE}" type="parTrans" cxnId="{083F2585-6EC3-460D-8764-24CB6A2D39C1}">
      <dgm:prSet/>
      <dgm:spPr/>
      <dgm:t>
        <a:bodyPr/>
        <a:lstStyle/>
        <a:p>
          <a:endParaRPr lang="hr-HR"/>
        </a:p>
      </dgm:t>
    </dgm:pt>
    <dgm:pt modelId="{EEB81958-C331-4B52-90E8-327CC9108ACD}" type="sibTrans" cxnId="{083F2585-6EC3-460D-8764-24CB6A2D39C1}">
      <dgm:prSet/>
      <dgm:spPr/>
      <dgm:t>
        <a:bodyPr/>
        <a:lstStyle/>
        <a:p>
          <a:endParaRPr lang="hr-HR"/>
        </a:p>
      </dgm:t>
    </dgm:pt>
    <dgm:pt modelId="{2F0271C8-333D-4B62-8175-85D33AAEB3C1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 smtClean="0"/>
            <a:t>snažna</a:t>
          </a:r>
          <a:endParaRPr lang="hr-HR" dirty="0"/>
        </a:p>
      </dgm:t>
    </dgm:pt>
    <dgm:pt modelId="{DEBE4ADA-2246-4DBC-83BF-3AA1D029D381}" type="parTrans" cxnId="{B3F54B05-E196-41E3-9C4E-9FB993EE7FBE}">
      <dgm:prSet/>
      <dgm:spPr/>
      <dgm:t>
        <a:bodyPr/>
        <a:lstStyle/>
        <a:p>
          <a:endParaRPr lang="hr-HR"/>
        </a:p>
      </dgm:t>
    </dgm:pt>
    <dgm:pt modelId="{24E85D37-8D53-44A0-BA89-B6BB2F0AFB87}" type="sibTrans" cxnId="{B3F54B05-E196-41E3-9C4E-9FB993EE7FBE}">
      <dgm:prSet/>
      <dgm:spPr/>
      <dgm:t>
        <a:bodyPr/>
        <a:lstStyle/>
        <a:p>
          <a:endParaRPr lang="hr-HR"/>
        </a:p>
      </dgm:t>
    </dgm:pt>
    <dgm:pt modelId="{4DD59FD3-82FC-4C3B-A8F8-92C14E464C00}" type="pres">
      <dgm:prSet presAssocID="{C3C157B9-83EA-4324-9AEE-D5C3F6C363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84147A05-D6DE-406A-8144-EF00C38D984A}" type="pres">
      <dgm:prSet presAssocID="{FE477ED7-D0F4-4666-93AF-C65BDA330ED9}" presName="hierRoot1" presStyleCnt="0"/>
      <dgm:spPr/>
    </dgm:pt>
    <dgm:pt modelId="{5AB049D6-7359-4746-9224-3C1BB2DEDF04}" type="pres">
      <dgm:prSet presAssocID="{FE477ED7-D0F4-4666-93AF-C65BDA330ED9}" presName="composite" presStyleCnt="0"/>
      <dgm:spPr/>
    </dgm:pt>
    <dgm:pt modelId="{56F6DFD2-C72D-45F6-8DDA-85BE25B95F2C}" type="pres">
      <dgm:prSet presAssocID="{FE477ED7-D0F4-4666-93AF-C65BDA330ED9}" presName="background" presStyleLbl="node0" presStyleIdx="0" presStyleCnt="1"/>
      <dgm:spPr/>
    </dgm:pt>
    <dgm:pt modelId="{DAE25202-22C2-490A-887D-17623ECB9C2B}" type="pres">
      <dgm:prSet presAssocID="{FE477ED7-D0F4-4666-93AF-C65BDA330ED9}" presName="text" presStyleLbl="fgAcc0" presStyleIdx="0" presStyleCnt="1" custLinFactNeighborX="-5853" custLinFactNeighborY="-8006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B9F3E08-C080-4B43-8FE6-99CFD4BDE45D}" type="pres">
      <dgm:prSet presAssocID="{FE477ED7-D0F4-4666-93AF-C65BDA330ED9}" presName="hierChild2" presStyleCnt="0"/>
      <dgm:spPr/>
    </dgm:pt>
    <dgm:pt modelId="{14CBCB38-B277-4D97-AE53-9FC38AFC96F5}" type="pres">
      <dgm:prSet presAssocID="{F6AAC790-FBD2-43A9-AB78-0675A2C74F79}" presName="Name10" presStyleLbl="parChTrans1D2" presStyleIdx="0" presStyleCnt="3"/>
      <dgm:spPr/>
      <dgm:t>
        <a:bodyPr/>
        <a:lstStyle/>
        <a:p>
          <a:endParaRPr lang="hr-HR"/>
        </a:p>
      </dgm:t>
    </dgm:pt>
    <dgm:pt modelId="{A069E910-D8D1-40D4-A1B5-17F99EBB8660}" type="pres">
      <dgm:prSet presAssocID="{7C5D683F-CDE8-4A3B-B149-20B1F1ECFFC7}" presName="hierRoot2" presStyleCnt="0"/>
      <dgm:spPr/>
    </dgm:pt>
    <dgm:pt modelId="{9CE0ABE1-B533-486A-ACEA-7D05F158040E}" type="pres">
      <dgm:prSet presAssocID="{7C5D683F-CDE8-4A3B-B149-20B1F1ECFFC7}" presName="composite2" presStyleCnt="0"/>
      <dgm:spPr/>
    </dgm:pt>
    <dgm:pt modelId="{C80DD0FF-A05D-4028-8ABE-28F26DB2F72C}" type="pres">
      <dgm:prSet presAssocID="{7C5D683F-CDE8-4A3B-B149-20B1F1ECFFC7}" presName="background2" presStyleLbl="node2" presStyleIdx="0" presStyleCnt="3"/>
      <dgm:spPr/>
    </dgm:pt>
    <dgm:pt modelId="{05426EC3-6A62-4AA8-8E92-91028F20EEF6}" type="pres">
      <dgm:prSet presAssocID="{7C5D683F-CDE8-4A3B-B149-20B1F1ECFFC7}" presName="text2" presStyleLbl="fgAcc2" presStyleIdx="0" presStyleCnt="3" custLinFactNeighborX="-50312" custLinFactNeighborY="-2328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C2FC08E-33AE-43AB-AAE3-D2B593C6CE5D}" type="pres">
      <dgm:prSet presAssocID="{7C5D683F-CDE8-4A3B-B149-20B1F1ECFFC7}" presName="hierChild3" presStyleCnt="0"/>
      <dgm:spPr/>
    </dgm:pt>
    <dgm:pt modelId="{DE6F359E-EC7A-4FC9-A424-76A135FB0E80}" type="pres">
      <dgm:prSet presAssocID="{FBB8B188-100B-4738-AEB1-A9A79952F3A4}" presName="Name17" presStyleLbl="parChTrans1D3" presStyleIdx="0" presStyleCnt="3"/>
      <dgm:spPr/>
      <dgm:t>
        <a:bodyPr/>
        <a:lstStyle/>
        <a:p>
          <a:endParaRPr lang="hr-HR"/>
        </a:p>
      </dgm:t>
    </dgm:pt>
    <dgm:pt modelId="{EC0FC2D4-DD3E-4EDE-8C04-161F7CB7D6FF}" type="pres">
      <dgm:prSet presAssocID="{2388E3E0-D3DE-43CB-9EA6-140218DD5BEB}" presName="hierRoot3" presStyleCnt="0"/>
      <dgm:spPr/>
    </dgm:pt>
    <dgm:pt modelId="{83FE7F99-4E42-4398-B5E6-513E0E656EFF}" type="pres">
      <dgm:prSet presAssocID="{2388E3E0-D3DE-43CB-9EA6-140218DD5BEB}" presName="composite3" presStyleCnt="0"/>
      <dgm:spPr/>
    </dgm:pt>
    <dgm:pt modelId="{01F7A6DF-D0A7-45BF-A111-290DCB3996EC}" type="pres">
      <dgm:prSet presAssocID="{2388E3E0-D3DE-43CB-9EA6-140218DD5BEB}" presName="background3" presStyleLbl="node3" presStyleIdx="0" presStyleCnt="3"/>
      <dgm:spPr/>
    </dgm:pt>
    <dgm:pt modelId="{17666C23-1007-4AB2-97BC-6A7BC08C7C43}" type="pres">
      <dgm:prSet presAssocID="{2388E3E0-D3DE-43CB-9EA6-140218DD5BE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3DAE631-DBC2-49E0-9EE1-8F690857A2CC}" type="pres">
      <dgm:prSet presAssocID="{2388E3E0-D3DE-43CB-9EA6-140218DD5BEB}" presName="hierChild4" presStyleCnt="0"/>
      <dgm:spPr/>
    </dgm:pt>
    <dgm:pt modelId="{4848DD38-447B-4D91-87D5-EB0061A14222}" type="pres">
      <dgm:prSet presAssocID="{64167D3B-412A-422C-A5B6-42B60B58A545}" presName="Name10" presStyleLbl="parChTrans1D2" presStyleIdx="1" presStyleCnt="3"/>
      <dgm:spPr/>
      <dgm:t>
        <a:bodyPr/>
        <a:lstStyle/>
        <a:p>
          <a:endParaRPr lang="hr-HR"/>
        </a:p>
      </dgm:t>
    </dgm:pt>
    <dgm:pt modelId="{1031B23D-2DD6-41F4-9AF0-244717759042}" type="pres">
      <dgm:prSet presAssocID="{A7803128-432D-406A-A932-CEB18CE00265}" presName="hierRoot2" presStyleCnt="0"/>
      <dgm:spPr/>
    </dgm:pt>
    <dgm:pt modelId="{D4406790-FCB9-4AB1-BF18-CBE50056BB52}" type="pres">
      <dgm:prSet presAssocID="{A7803128-432D-406A-A932-CEB18CE00265}" presName="composite2" presStyleCnt="0"/>
      <dgm:spPr/>
    </dgm:pt>
    <dgm:pt modelId="{C15EE727-A6B3-4F62-AD41-E0E502556141}" type="pres">
      <dgm:prSet presAssocID="{A7803128-432D-406A-A932-CEB18CE00265}" presName="background2" presStyleLbl="node2" presStyleIdx="1" presStyleCnt="3"/>
      <dgm:spPr/>
    </dgm:pt>
    <dgm:pt modelId="{2B0A8ED0-7C52-4899-983E-52DDA3F6AA05}" type="pres">
      <dgm:prSet presAssocID="{A7803128-432D-406A-A932-CEB18CE00265}" presName="text2" presStyleLbl="fgAcc2" presStyleIdx="1" presStyleCnt="3" custLinFactNeighborX="-41566" custLinFactNeighborY="-456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B9B8063-E88B-4852-9C18-0B4C7DDB7DBB}" type="pres">
      <dgm:prSet presAssocID="{A7803128-432D-406A-A932-CEB18CE00265}" presName="hierChild3" presStyleCnt="0"/>
      <dgm:spPr/>
    </dgm:pt>
    <dgm:pt modelId="{E80950B4-DE99-4540-9A72-2FC6212A6D6C}" type="pres">
      <dgm:prSet presAssocID="{60E7E7D9-FB25-426A-A208-95798FD69276}" presName="Name17" presStyleLbl="parChTrans1D3" presStyleIdx="1" presStyleCnt="3"/>
      <dgm:spPr/>
      <dgm:t>
        <a:bodyPr/>
        <a:lstStyle/>
        <a:p>
          <a:endParaRPr lang="hr-HR"/>
        </a:p>
      </dgm:t>
    </dgm:pt>
    <dgm:pt modelId="{7E7F23C3-B606-4B4F-8A5D-7D92F5352062}" type="pres">
      <dgm:prSet presAssocID="{6B69A017-8D1F-4E18-BF6A-B24C02715297}" presName="hierRoot3" presStyleCnt="0"/>
      <dgm:spPr/>
    </dgm:pt>
    <dgm:pt modelId="{9D32A73E-F5B4-4BFF-A1B5-49835E98336F}" type="pres">
      <dgm:prSet presAssocID="{6B69A017-8D1F-4E18-BF6A-B24C02715297}" presName="composite3" presStyleCnt="0"/>
      <dgm:spPr/>
    </dgm:pt>
    <dgm:pt modelId="{BD283619-BA6B-4536-A63F-9B28D455252C}" type="pres">
      <dgm:prSet presAssocID="{6B69A017-8D1F-4E18-BF6A-B24C02715297}" presName="background3" presStyleLbl="node3" presStyleIdx="1" presStyleCnt="3"/>
      <dgm:spPr/>
    </dgm:pt>
    <dgm:pt modelId="{D4C58D46-AB1A-4EB3-8F2A-4C907584E30E}" type="pres">
      <dgm:prSet presAssocID="{6B69A017-8D1F-4E18-BF6A-B24C02715297}" presName="text3" presStyleLbl="fgAcc3" presStyleIdx="1" presStyleCnt="3" custLinFactNeighborX="-589" custLinFactNeighborY="-145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14D5DB0-B2CC-44AA-BFEB-C826DB7C20F5}" type="pres">
      <dgm:prSet presAssocID="{6B69A017-8D1F-4E18-BF6A-B24C02715297}" presName="hierChild4" presStyleCnt="0"/>
      <dgm:spPr/>
    </dgm:pt>
    <dgm:pt modelId="{D902E7BC-BD2D-4DD0-86B9-EFBC50AE6ED4}" type="pres">
      <dgm:prSet presAssocID="{2271F2D2-38E4-4965-A44C-15ECFBCC0FEE}" presName="Name10" presStyleLbl="parChTrans1D2" presStyleIdx="2" presStyleCnt="3"/>
      <dgm:spPr/>
      <dgm:t>
        <a:bodyPr/>
        <a:lstStyle/>
        <a:p>
          <a:endParaRPr lang="hr-HR"/>
        </a:p>
      </dgm:t>
    </dgm:pt>
    <dgm:pt modelId="{40C88379-731B-4A8C-87C6-07C643107C2C}" type="pres">
      <dgm:prSet presAssocID="{DE8F6D9F-C957-4ABD-95A5-71FC05867ECA}" presName="hierRoot2" presStyleCnt="0"/>
      <dgm:spPr/>
    </dgm:pt>
    <dgm:pt modelId="{D1AA0D7B-431F-4E92-9590-C07528C1A208}" type="pres">
      <dgm:prSet presAssocID="{DE8F6D9F-C957-4ABD-95A5-71FC05867ECA}" presName="composite2" presStyleCnt="0"/>
      <dgm:spPr/>
    </dgm:pt>
    <dgm:pt modelId="{CF606763-400F-4041-B13D-46A940AAE54F}" type="pres">
      <dgm:prSet presAssocID="{DE8F6D9F-C957-4ABD-95A5-71FC05867ECA}" presName="background2" presStyleLbl="node2" presStyleIdx="2" presStyleCnt="3"/>
      <dgm:spPr/>
    </dgm:pt>
    <dgm:pt modelId="{BD3A0FE7-22C1-40CA-92C0-CF2DA9DFFC3E}" type="pres">
      <dgm:prSet presAssocID="{DE8F6D9F-C957-4ABD-95A5-71FC05867EC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8F7DD5E-5CD4-4BBF-9960-4AC846E2261E}" type="pres">
      <dgm:prSet presAssocID="{DE8F6D9F-C957-4ABD-95A5-71FC05867ECA}" presName="hierChild3" presStyleCnt="0"/>
      <dgm:spPr/>
    </dgm:pt>
    <dgm:pt modelId="{964E1FF0-393E-4E35-B0A5-4E576C742C3D}" type="pres">
      <dgm:prSet presAssocID="{DEBE4ADA-2246-4DBC-83BF-3AA1D029D381}" presName="Name17" presStyleLbl="parChTrans1D3" presStyleIdx="2" presStyleCnt="3"/>
      <dgm:spPr/>
      <dgm:t>
        <a:bodyPr/>
        <a:lstStyle/>
        <a:p>
          <a:endParaRPr lang="hr-HR"/>
        </a:p>
      </dgm:t>
    </dgm:pt>
    <dgm:pt modelId="{042B680D-4DBD-419D-A189-D5AD22E8C6CD}" type="pres">
      <dgm:prSet presAssocID="{2F0271C8-333D-4B62-8175-85D33AAEB3C1}" presName="hierRoot3" presStyleCnt="0"/>
      <dgm:spPr/>
    </dgm:pt>
    <dgm:pt modelId="{BE3099D2-BE88-4CF2-9FAE-102160FB7D15}" type="pres">
      <dgm:prSet presAssocID="{2F0271C8-333D-4B62-8175-85D33AAEB3C1}" presName="composite3" presStyleCnt="0"/>
      <dgm:spPr/>
    </dgm:pt>
    <dgm:pt modelId="{0C5D8DD2-1919-4FE3-955A-42C4E8D7D0B9}" type="pres">
      <dgm:prSet presAssocID="{2F0271C8-333D-4B62-8175-85D33AAEB3C1}" presName="background3" presStyleLbl="node3" presStyleIdx="2" presStyleCnt="3"/>
      <dgm:spPr/>
    </dgm:pt>
    <dgm:pt modelId="{22CEC9C0-F452-4E32-B2F2-C9B102094552}" type="pres">
      <dgm:prSet presAssocID="{2F0271C8-333D-4B62-8175-85D33AAEB3C1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DF7EC9D-C474-4EF5-A1FD-3CD932FF023C}" type="pres">
      <dgm:prSet presAssocID="{2F0271C8-333D-4B62-8175-85D33AAEB3C1}" presName="hierChild4" presStyleCnt="0"/>
      <dgm:spPr/>
    </dgm:pt>
  </dgm:ptLst>
  <dgm:cxnLst>
    <dgm:cxn modelId="{D4AD8C35-72FA-4599-B7E5-A2A5E99DDE3B}" type="presOf" srcId="{2388E3E0-D3DE-43CB-9EA6-140218DD5BEB}" destId="{17666C23-1007-4AB2-97BC-6A7BC08C7C43}" srcOrd="0" destOrd="0" presId="urn:microsoft.com/office/officeart/2005/8/layout/hierarchy1"/>
    <dgm:cxn modelId="{EF0D80A1-B3BE-4F03-9EAF-BE8F56D55B9A}" type="presOf" srcId="{DEBE4ADA-2246-4DBC-83BF-3AA1D029D381}" destId="{964E1FF0-393E-4E35-B0A5-4E576C742C3D}" srcOrd="0" destOrd="0" presId="urn:microsoft.com/office/officeart/2005/8/layout/hierarchy1"/>
    <dgm:cxn modelId="{B74700BD-C7EB-4589-8A8F-4AFAF360DA0B}" type="presOf" srcId="{C3C157B9-83EA-4324-9AEE-D5C3F6C3639D}" destId="{4DD59FD3-82FC-4C3B-A8F8-92C14E464C00}" srcOrd="0" destOrd="0" presId="urn:microsoft.com/office/officeart/2005/8/layout/hierarchy1"/>
    <dgm:cxn modelId="{90D87265-86E4-42B3-9DE8-A7E2DDD95249}" srcId="{FE477ED7-D0F4-4666-93AF-C65BDA330ED9}" destId="{A7803128-432D-406A-A932-CEB18CE00265}" srcOrd="1" destOrd="0" parTransId="{64167D3B-412A-422C-A5B6-42B60B58A545}" sibTransId="{39305324-6E02-4FB6-8DC5-81DB42B09DE8}"/>
    <dgm:cxn modelId="{E869F264-54AD-4359-B24D-E6FDA7A62DCD}" type="presOf" srcId="{6B69A017-8D1F-4E18-BF6A-B24C02715297}" destId="{D4C58D46-AB1A-4EB3-8F2A-4C907584E30E}" srcOrd="0" destOrd="0" presId="urn:microsoft.com/office/officeart/2005/8/layout/hierarchy1"/>
    <dgm:cxn modelId="{F8AA0448-39E0-4CD5-8465-99C56EEA2328}" type="presOf" srcId="{DE8F6D9F-C957-4ABD-95A5-71FC05867ECA}" destId="{BD3A0FE7-22C1-40CA-92C0-CF2DA9DFFC3E}" srcOrd="0" destOrd="0" presId="urn:microsoft.com/office/officeart/2005/8/layout/hierarchy1"/>
    <dgm:cxn modelId="{116AD12B-F0F6-4E76-AADE-909F85A4830A}" srcId="{C3C157B9-83EA-4324-9AEE-D5C3F6C3639D}" destId="{FE477ED7-D0F4-4666-93AF-C65BDA330ED9}" srcOrd="0" destOrd="0" parTransId="{0FD2465B-2549-46F7-9713-7C008343F591}" sibTransId="{38021BAB-2310-422D-9300-9C48C00B805C}"/>
    <dgm:cxn modelId="{70ECE287-4ACC-4A04-9395-E740855CDAC7}" type="presOf" srcId="{60E7E7D9-FB25-426A-A208-95798FD69276}" destId="{E80950B4-DE99-4540-9A72-2FC6212A6D6C}" srcOrd="0" destOrd="0" presId="urn:microsoft.com/office/officeart/2005/8/layout/hierarchy1"/>
    <dgm:cxn modelId="{51B5A5FB-3392-4F15-A6C4-F09A42F36251}" type="presOf" srcId="{FE477ED7-D0F4-4666-93AF-C65BDA330ED9}" destId="{DAE25202-22C2-490A-887D-17623ECB9C2B}" srcOrd="0" destOrd="0" presId="urn:microsoft.com/office/officeart/2005/8/layout/hierarchy1"/>
    <dgm:cxn modelId="{12180937-1B14-4698-ABC4-A87329287234}" srcId="{FE477ED7-D0F4-4666-93AF-C65BDA330ED9}" destId="{7C5D683F-CDE8-4A3B-B149-20B1F1ECFFC7}" srcOrd="0" destOrd="0" parTransId="{F6AAC790-FBD2-43A9-AB78-0675A2C74F79}" sibTransId="{0742AA46-7C99-48C7-88AA-71496BBCC631}"/>
    <dgm:cxn modelId="{9DFB8297-FE6A-4FD5-BB6C-495747FDEE0F}" type="presOf" srcId="{F6AAC790-FBD2-43A9-AB78-0675A2C74F79}" destId="{14CBCB38-B277-4D97-AE53-9FC38AFC96F5}" srcOrd="0" destOrd="0" presId="urn:microsoft.com/office/officeart/2005/8/layout/hierarchy1"/>
    <dgm:cxn modelId="{A1976A89-121B-4DF6-A4CC-7AA4F32CCC51}" srcId="{A7803128-432D-406A-A932-CEB18CE00265}" destId="{6B69A017-8D1F-4E18-BF6A-B24C02715297}" srcOrd="0" destOrd="0" parTransId="{60E7E7D9-FB25-426A-A208-95798FD69276}" sibTransId="{0969255B-0021-439E-80F2-CF46FA3445AA}"/>
    <dgm:cxn modelId="{434041E3-A216-408E-930F-FEEA7499BD83}" type="presOf" srcId="{FBB8B188-100B-4738-AEB1-A9A79952F3A4}" destId="{DE6F359E-EC7A-4FC9-A424-76A135FB0E80}" srcOrd="0" destOrd="0" presId="urn:microsoft.com/office/officeart/2005/8/layout/hierarchy1"/>
    <dgm:cxn modelId="{3651D3A9-B87F-4CC3-AA9A-D7BD11117D22}" srcId="{7C5D683F-CDE8-4A3B-B149-20B1F1ECFFC7}" destId="{2388E3E0-D3DE-43CB-9EA6-140218DD5BEB}" srcOrd="0" destOrd="0" parTransId="{FBB8B188-100B-4738-AEB1-A9A79952F3A4}" sibTransId="{FA471D5F-DEAE-4EEF-9F81-F3FA707EEB3B}"/>
    <dgm:cxn modelId="{083F2585-6EC3-460D-8764-24CB6A2D39C1}" srcId="{FE477ED7-D0F4-4666-93AF-C65BDA330ED9}" destId="{DE8F6D9F-C957-4ABD-95A5-71FC05867ECA}" srcOrd="2" destOrd="0" parTransId="{2271F2D2-38E4-4965-A44C-15ECFBCC0FEE}" sibTransId="{EEB81958-C331-4B52-90E8-327CC9108ACD}"/>
    <dgm:cxn modelId="{B3F54B05-E196-41E3-9C4E-9FB993EE7FBE}" srcId="{DE8F6D9F-C957-4ABD-95A5-71FC05867ECA}" destId="{2F0271C8-333D-4B62-8175-85D33AAEB3C1}" srcOrd="0" destOrd="0" parTransId="{DEBE4ADA-2246-4DBC-83BF-3AA1D029D381}" sibTransId="{24E85D37-8D53-44A0-BA89-B6BB2F0AFB87}"/>
    <dgm:cxn modelId="{BE5B67F6-6506-4781-9CA0-97DABF397B72}" type="presOf" srcId="{2271F2D2-38E4-4965-A44C-15ECFBCC0FEE}" destId="{D902E7BC-BD2D-4DD0-86B9-EFBC50AE6ED4}" srcOrd="0" destOrd="0" presId="urn:microsoft.com/office/officeart/2005/8/layout/hierarchy1"/>
    <dgm:cxn modelId="{9CB843EE-B63C-4699-9B67-DD590992F9E7}" type="presOf" srcId="{2F0271C8-333D-4B62-8175-85D33AAEB3C1}" destId="{22CEC9C0-F452-4E32-B2F2-C9B102094552}" srcOrd="0" destOrd="0" presId="urn:microsoft.com/office/officeart/2005/8/layout/hierarchy1"/>
    <dgm:cxn modelId="{D20FF132-1D43-4842-AD50-45E094B54CEF}" type="presOf" srcId="{7C5D683F-CDE8-4A3B-B149-20B1F1ECFFC7}" destId="{05426EC3-6A62-4AA8-8E92-91028F20EEF6}" srcOrd="0" destOrd="0" presId="urn:microsoft.com/office/officeart/2005/8/layout/hierarchy1"/>
    <dgm:cxn modelId="{7607CA35-753E-4F77-9094-44FC656317F7}" type="presOf" srcId="{A7803128-432D-406A-A932-CEB18CE00265}" destId="{2B0A8ED0-7C52-4899-983E-52DDA3F6AA05}" srcOrd="0" destOrd="0" presId="urn:microsoft.com/office/officeart/2005/8/layout/hierarchy1"/>
    <dgm:cxn modelId="{FE954829-F2DF-49FD-AF96-A3BD2465E3B6}" type="presOf" srcId="{64167D3B-412A-422C-A5B6-42B60B58A545}" destId="{4848DD38-447B-4D91-87D5-EB0061A14222}" srcOrd="0" destOrd="0" presId="urn:microsoft.com/office/officeart/2005/8/layout/hierarchy1"/>
    <dgm:cxn modelId="{E1EA6603-2AD7-4C28-91D2-1009B8D13D82}" type="presParOf" srcId="{4DD59FD3-82FC-4C3B-A8F8-92C14E464C00}" destId="{84147A05-D6DE-406A-8144-EF00C38D984A}" srcOrd="0" destOrd="0" presId="urn:microsoft.com/office/officeart/2005/8/layout/hierarchy1"/>
    <dgm:cxn modelId="{25D12B63-8442-44ED-B491-700A02B0D57B}" type="presParOf" srcId="{84147A05-D6DE-406A-8144-EF00C38D984A}" destId="{5AB049D6-7359-4746-9224-3C1BB2DEDF04}" srcOrd="0" destOrd="0" presId="urn:microsoft.com/office/officeart/2005/8/layout/hierarchy1"/>
    <dgm:cxn modelId="{57E87928-17BC-415B-B63F-8854E18144AF}" type="presParOf" srcId="{5AB049D6-7359-4746-9224-3C1BB2DEDF04}" destId="{56F6DFD2-C72D-45F6-8DDA-85BE25B95F2C}" srcOrd="0" destOrd="0" presId="urn:microsoft.com/office/officeart/2005/8/layout/hierarchy1"/>
    <dgm:cxn modelId="{08004B18-DEA7-434C-9B35-5FA964DDDAFE}" type="presParOf" srcId="{5AB049D6-7359-4746-9224-3C1BB2DEDF04}" destId="{DAE25202-22C2-490A-887D-17623ECB9C2B}" srcOrd="1" destOrd="0" presId="urn:microsoft.com/office/officeart/2005/8/layout/hierarchy1"/>
    <dgm:cxn modelId="{D945E847-59EF-4CF5-BEA7-2C408FD88A2E}" type="presParOf" srcId="{84147A05-D6DE-406A-8144-EF00C38D984A}" destId="{0B9F3E08-C080-4B43-8FE6-99CFD4BDE45D}" srcOrd="1" destOrd="0" presId="urn:microsoft.com/office/officeart/2005/8/layout/hierarchy1"/>
    <dgm:cxn modelId="{6F0FD279-A1B1-46DF-93A2-F50C72C9F57A}" type="presParOf" srcId="{0B9F3E08-C080-4B43-8FE6-99CFD4BDE45D}" destId="{14CBCB38-B277-4D97-AE53-9FC38AFC96F5}" srcOrd="0" destOrd="0" presId="urn:microsoft.com/office/officeart/2005/8/layout/hierarchy1"/>
    <dgm:cxn modelId="{A182DAF8-968C-4247-8B58-E9B82C7E7752}" type="presParOf" srcId="{0B9F3E08-C080-4B43-8FE6-99CFD4BDE45D}" destId="{A069E910-D8D1-40D4-A1B5-17F99EBB8660}" srcOrd="1" destOrd="0" presId="urn:microsoft.com/office/officeart/2005/8/layout/hierarchy1"/>
    <dgm:cxn modelId="{850B3FB1-5A19-45EB-9647-01BD3B194C19}" type="presParOf" srcId="{A069E910-D8D1-40D4-A1B5-17F99EBB8660}" destId="{9CE0ABE1-B533-486A-ACEA-7D05F158040E}" srcOrd="0" destOrd="0" presId="urn:microsoft.com/office/officeart/2005/8/layout/hierarchy1"/>
    <dgm:cxn modelId="{CE421E17-1376-402D-89B8-37798B24B534}" type="presParOf" srcId="{9CE0ABE1-B533-486A-ACEA-7D05F158040E}" destId="{C80DD0FF-A05D-4028-8ABE-28F26DB2F72C}" srcOrd="0" destOrd="0" presId="urn:microsoft.com/office/officeart/2005/8/layout/hierarchy1"/>
    <dgm:cxn modelId="{6617B38D-5682-4DC3-BD45-78D1E5C7AAF7}" type="presParOf" srcId="{9CE0ABE1-B533-486A-ACEA-7D05F158040E}" destId="{05426EC3-6A62-4AA8-8E92-91028F20EEF6}" srcOrd="1" destOrd="0" presId="urn:microsoft.com/office/officeart/2005/8/layout/hierarchy1"/>
    <dgm:cxn modelId="{AE2B8D29-3E5B-4458-B72A-1FDC8990DC2C}" type="presParOf" srcId="{A069E910-D8D1-40D4-A1B5-17F99EBB8660}" destId="{1C2FC08E-33AE-43AB-AAE3-D2B593C6CE5D}" srcOrd="1" destOrd="0" presId="urn:microsoft.com/office/officeart/2005/8/layout/hierarchy1"/>
    <dgm:cxn modelId="{C9E4C76B-BC6A-424A-84C6-9B8B2881060A}" type="presParOf" srcId="{1C2FC08E-33AE-43AB-AAE3-D2B593C6CE5D}" destId="{DE6F359E-EC7A-4FC9-A424-76A135FB0E80}" srcOrd="0" destOrd="0" presId="urn:microsoft.com/office/officeart/2005/8/layout/hierarchy1"/>
    <dgm:cxn modelId="{569594D5-E7BE-4E58-84D5-1A97175CBB6B}" type="presParOf" srcId="{1C2FC08E-33AE-43AB-AAE3-D2B593C6CE5D}" destId="{EC0FC2D4-DD3E-4EDE-8C04-161F7CB7D6FF}" srcOrd="1" destOrd="0" presId="urn:microsoft.com/office/officeart/2005/8/layout/hierarchy1"/>
    <dgm:cxn modelId="{7B6457E5-A94E-4B6C-B73D-901864A6FB9E}" type="presParOf" srcId="{EC0FC2D4-DD3E-4EDE-8C04-161F7CB7D6FF}" destId="{83FE7F99-4E42-4398-B5E6-513E0E656EFF}" srcOrd="0" destOrd="0" presId="urn:microsoft.com/office/officeart/2005/8/layout/hierarchy1"/>
    <dgm:cxn modelId="{EA231C7A-8F5A-47B5-8E1A-A495562FDF66}" type="presParOf" srcId="{83FE7F99-4E42-4398-B5E6-513E0E656EFF}" destId="{01F7A6DF-D0A7-45BF-A111-290DCB3996EC}" srcOrd="0" destOrd="0" presId="urn:microsoft.com/office/officeart/2005/8/layout/hierarchy1"/>
    <dgm:cxn modelId="{0541DA5E-DDFE-44C3-A0FF-0CFA0154D499}" type="presParOf" srcId="{83FE7F99-4E42-4398-B5E6-513E0E656EFF}" destId="{17666C23-1007-4AB2-97BC-6A7BC08C7C43}" srcOrd="1" destOrd="0" presId="urn:microsoft.com/office/officeart/2005/8/layout/hierarchy1"/>
    <dgm:cxn modelId="{9598A7A5-5ABD-4F0D-B918-B9A7368C865F}" type="presParOf" srcId="{EC0FC2D4-DD3E-4EDE-8C04-161F7CB7D6FF}" destId="{A3DAE631-DBC2-49E0-9EE1-8F690857A2CC}" srcOrd="1" destOrd="0" presId="urn:microsoft.com/office/officeart/2005/8/layout/hierarchy1"/>
    <dgm:cxn modelId="{1D9D9C90-6D71-4BB8-B56B-0B497B1CCE91}" type="presParOf" srcId="{0B9F3E08-C080-4B43-8FE6-99CFD4BDE45D}" destId="{4848DD38-447B-4D91-87D5-EB0061A14222}" srcOrd="2" destOrd="0" presId="urn:microsoft.com/office/officeart/2005/8/layout/hierarchy1"/>
    <dgm:cxn modelId="{A1A8C12B-1056-4EB8-B9C7-58C983642997}" type="presParOf" srcId="{0B9F3E08-C080-4B43-8FE6-99CFD4BDE45D}" destId="{1031B23D-2DD6-41F4-9AF0-244717759042}" srcOrd="3" destOrd="0" presId="urn:microsoft.com/office/officeart/2005/8/layout/hierarchy1"/>
    <dgm:cxn modelId="{7596BAE2-5349-4664-96ED-4E24B12E4DA2}" type="presParOf" srcId="{1031B23D-2DD6-41F4-9AF0-244717759042}" destId="{D4406790-FCB9-4AB1-BF18-CBE50056BB52}" srcOrd="0" destOrd="0" presId="urn:microsoft.com/office/officeart/2005/8/layout/hierarchy1"/>
    <dgm:cxn modelId="{57261C19-426E-4152-8841-585C0DE2A10A}" type="presParOf" srcId="{D4406790-FCB9-4AB1-BF18-CBE50056BB52}" destId="{C15EE727-A6B3-4F62-AD41-E0E502556141}" srcOrd="0" destOrd="0" presId="urn:microsoft.com/office/officeart/2005/8/layout/hierarchy1"/>
    <dgm:cxn modelId="{4E90F4C2-670F-4FFC-84EB-FAD0BB953D03}" type="presParOf" srcId="{D4406790-FCB9-4AB1-BF18-CBE50056BB52}" destId="{2B0A8ED0-7C52-4899-983E-52DDA3F6AA05}" srcOrd="1" destOrd="0" presId="urn:microsoft.com/office/officeart/2005/8/layout/hierarchy1"/>
    <dgm:cxn modelId="{1A8CB53F-9971-4691-ABD7-AF23C5354BFA}" type="presParOf" srcId="{1031B23D-2DD6-41F4-9AF0-244717759042}" destId="{BB9B8063-E88B-4852-9C18-0B4C7DDB7DBB}" srcOrd="1" destOrd="0" presId="urn:microsoft.com/office/officeart/2005/8/layout/hierarchy1"/>
    <dgm:cxn modelId="{C6BBAC50-D393-4202-9186-D41A624399D4}" type="presParOf" srcId="{BB9B8063-E88B-4852-9C18-0B4C7DDB7DBB}" destId="{E80950B4-DE99-4540-9A72-2FC6212A6D6C}" srcOrd="0" destOrd="0" presId="urn:microsoft.com/office/officeart/2005/8/layout/hierarchy1"/>
    <dgm:cxn modelId="{3DB09388-26BD-4925-9912-0366FECE1772}" type="presParOf" srcId="{BB9B8063-E88B-4852-9C18-0B4C7DDB7DBB}" destId="{7E7F23C3-B606-4B4F-8A5D-7D92F5352062}" srcOrd="1" destOrd="0" presId="urn:microsoft.com/office/officeart/2005/8/layout/hierarchy1"/>
    <dgm:cxn modelId="{3318EF90-A361-4E61-8629-16B42A1893D9}" type="presParOf" srcId="{7E7F23C3-B606-4B4F-8A5D-7D92F5352062}" destId="{9D32A73E-F5B4-4BFF-A1B5-49835E98336F}" srcOrd="0" destOrd="0" presId="urn:microsoft.com/office/officeart/2005/8/layout/hierarchy1"/>
    <dgm:cxn modelId="{0D719CFF-B306-412B-BFBC-24383BCE6C48}" type="presParOf" srcId="{9D32A73E-F5B4-4BFF-A1B5-49835E98336F}" destId="{BD283619-BA6B-4536-A63F-9B28D455252C}" srcOrd="0" destOrd="0" presId="urn:microsoft.com/office/officeart/2005/8/layout/hierarchy1"/>
    <dgm:cxn modelId="{A67A5731-ECA9-4939-825C-A30F54BD0F91}" type="presParOf" srcId="{9D32A73E-F5B4-4BFF-A1B5-49835E98336F}" destId="{D4C58D46-AB1A-4EB3-8F2A-4C907584E30E}" srcOrd="1" destOrd="0" presId="urn:microsoft.com/office/officeart/2005/8/layout/hierarchy1"/>
    <dgm:cxn modelId="{1B4C3D32-6C1D-4B78-A30A-A35736FFBE95}" type="presParOf" srcId="{7E7F23C3-B606-4B4F-8A5D-7D92F5352062}" destId="{014D5DB0-B2CC-44AA-BFEB-C826DB7C20F5}" srcOrd="1" destOrd="0" presId="urn:microsoft.com/office/officeart/2005/8/layout/hierarchy1"/>
    <dgm:cxn modelId="{E9BEE777-1537-4291-92D4-BD38D8336502}" type="presParOf" srcId="{0B9F3E08-C080-4B43-8FE6-99CFD4BDE45D}" destId="{D902E7BC-BD2D-4DD0-86B9-EFBC50AE6ED4}" srcOrd="4" destOrd="0" presId="urn:microsoft.com/office/officeart/2005/8/layout/hierarchy1"/>
    <dgm:cxn modelId="{C7EEC66C-C723-464C-BECA-007ABFC4E7CA}" type="presParOf" srcId="{0B9F3E08-C080-4B43-8FE6-99CFD4BDE45D}" destId="{40C88379-731B-4A8C-87C6-07C643107C2C}" srcOrd="5" destOrd="0" presId="urn:microsoft.com/office/officeart/2005/8/layout/hierarchy1"/>
    <dgm:cxn modelId="{4E7412F4-6D06-4848-B422-9CC43F9D5112}" type="presParOf" srcId="{40C88379-731B-4A8C-87C6-07C643107C2C}" destId="{D1AA0D7B-431F-4E92-9590-C07528C1A208}" srcOrd="0" destOrd="0" presId="urn:microsoft.com/office/officeart/2005/8/layout/hierarchy1"/>
    <dgm:cxn modelId="{485D23BD-3F76-4738-9793-38492033083E}" type="presParOf" srcId="{D1AA0D7B-431F-4E92-9590-C07528C1A208}" destId="{CF606763-400F-4041-B13D-46A940AAE54F}" srcOrd="0" destOrd="0" presId="urn:microsoft.com/office/officeart/2005/8/layout/hierarchy1"/>
    <dgm:cxn modelId="{42205C79-CAC2-41E7-BC92-069654330A25}" type="presParOf" srcId="{D1AA0D7B-431F-4E92-9590-C07528C1A208}" destId="{BD3A0FE7-22C1-40CA-92C0-CF2DA9DFFC3E}" srcOrd="1" destOrd="0" presId="urn:microsoft.com/office/officeart/2005/8/layout/hierarchy1"/>
    <dgm:cxn modelId="{8F6224AB-F6ED-4B6C-A1D4-DB7411D39B94}" type="presParOf" srcId="{40C88379-731B-4A8C-87C6-07C643107C2C}" destId="{08F7DD5E-5CD4-4BBF-9960-4AC846E2261E}" srcOrd="1" destOrd="0" presId="urn:microsoft.com/office/officeart/2005/8/layout/hierarchy1"/>
    <dgm:cxn modelId="{BB6CBC48-416F-427C-97D7-0074B1DF7AC8}" type="presParOf" srcId="{08F7DD5E-5CD4-4BBF-9960-4AC846E2261E}" destId="{964E1FF0-393E-4E35-B0A5-4E576C742C3D}" srcOrd="0" destOrd="0" presId="urn:microsoft.com/office/officeart/2005/8/layout/hierarchy1"/>
    <dgm:cxn modelId="{3B9816AF-3431-4E59-8D89-42452CF9E2A7}" type="presParOf" srcId="{08F7DD5E-5CD4-4BBF-9960-4AC846E2261E}" destId="{042B680D-4DBD-419D-A189-D5AD22E8C6CD}" srcOrd="1" destOrd="0" presId="urn:microsoft.com/office/officeart/2005/8/layout/hierarchy1"/>
    <dgm:cxn modelId="{80B18923-C6D6-4FD9-ABCE-342FEB4D155B}" type="presParOf" srcId="{042B680D-4DBD-419D-A189-D5AD22E8C6CD}" destId="{BE3099D2-BE88-4CF2-9FAE-102160FB7D15}" srcOrd="0" destOrd="0" presId="urn:microsoft.com/office/officeart/2005/8/layout/hierarchy1"/>
    <dgm:cxn modelId="{5A24B8EC-3755-434A-A346-D262678AC761}" type="presParOf" srcId="{BE3099D2-BE88-4CF2-9FAE-102160FB7D15}" destId="{0C5D8DD2-1919-4FE3-955A-42C4E8D7D0B9}" srcOrd="0" destOrd="0" presId="urn:microsoft.com/office/officeart/2005/8/layout/hierarchy1"/>
    <dgm:cxn modelId="{E0C51174-0ED3-429C-88D1-D7298AA3749D}" type="presParOf" srcId="{BE3099D2-BE88-4CF2-9FAE-102160FB7D15}" destId="{22CEC9C0-F452-4E32-B2F2-C9B102094552}" srcOrd="1" destOrd="0" presId="urn:microsoft.com/office/officeart/2005/8/layout/hierarchy1"/>
    <dgm:cxn modelId="{C9A8C2E8-39C5-41EE-BBAE-42D67FB9A4F7}" type="presParOf" srcId="{042B680D-4DBD-419D-A189-D5AD22E8C6CD}" destId="{DDF7EC9D-C474-4EF5-A1FD-3CD932FF02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4E1FF0-393E-4E35-B0A5-4E576C742C3D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2E7BC-BD2D-4DD0-86B9-EFBC50AE6ED4}">
      <dsp:nvSpPr>
        <dsp:cNvPr id="0" name=""/>
        <dsp:cNvSpPr/>
      </dsp:nvSpPr>
      <dsp:spPr>
        <a:xfrm>
          <a:off x="3915723" y="923866"/>
          <a:ext cx="2234877" cy="692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338"/>
              </a:lnTo>
              <a:lnTo>
                <a:pt x="2234877" y="531338"/>
              </a:lnTo>
              <a:lnTo>
                <a:pt x="2234877" y="69299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950B4-DE99-4540-9A72-2FC6212A6D6C}">
      <dsp:nvSpPr>
        <dsp:cNvPr id="0" name=""/>
        <dsp:cNvSpPr/>
      </dsp:nvSpPr>
      <dsp:spPr>
        <a:xfrm>
          <a:off x="3292541" y="2674320"/>
          <a:ext cx="715037" cy="541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271"/>
              </a:lnTo>
              <a:lnTo>
                <a:pt x="715037" y="380271"/>
              </a:lnTo>
              <a:lnTo>
                <a:pt x="715037" y="54192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8DD38-447B-4D91-87D5-EB0061A14222}">
      <dsp:nvSpPr>
        <dsp:cNvPr id="0" name=""/>
        <dsp:cNvSpPr/>
      </dsp:nvSpPr>
      <dsp:spPr>
        <a:xfrm>
          <a:off x="3292541" y="923866"/>
          <a:ext cx="623182" cy="642397"/>
        </a:xfrm>
        <a:custGeom>
          <a:avLst/>
          <a:gdLst/>
          <a:ahLst/>
          <a:cxnLst/>
          <a:rect l="0" t="0" r="0" b="0"/>
          <a:pathLst>
            <a:path>
              <a:moveTo>
                <a:pt x="623182" y="0"/>
              </a:moveTo>
              <a:lnTo>
                <a:pt x="623182" y="480744"/>
              </a:lnTo>
              <a:lnTo>
                <a:pt x="0" y="480744"/>
              </a:lnTo>
              <a:lnTo>
                <a:pt x="0" y="6423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F359E-EC7A-4FC9-A424-76A135FB0E80}">
      <dsp:nvSpPr>
        <dsp:cNvPr id="0" name=""/>
        <dsp:cNvSpPr/>
      </dsp:nvSpPr>
      <dsp:spPr>
        <a:xfrm>
          <a:off x="1007182" y="2466914"/>
          <a:ext cx="877930" cy="765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3843"/>
              </a:lnTo>
              <a:lnTo>
                <a:pt x="877930" y="603843"/>
              </a:lnTo>
              <a:lnTo>
                <a:pt x="877930" y="7654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BCB38-B277-4D97-AE53-9FC38AFC96F5}">
      <dsp:nvSpPr>
        <dsp:cNvPr id="0" name=""/>
        <dsp:cNvSpPr/>
      </dsp:nvSpPr>
      <dsp:spPr>
        <a:xfrm>
          <a:off x="1007182" y="923866"/>
          <a:ext cx="2908541" cy="434990"/>
        </a:xfrm>
        <a:custGeom>
          <a:avLst/>
          <a:gdLst/>
          <a:ahLst/>
          <a:cxnLst/>
          <a:rect l="0" t="0" r="0" b="0"/>
          <a:pathLst>
            <a:path>
              <a:moveTo>
                <a:pt x="2908541" y="0"/>
              </a:moveTo>
              <a:lnTo>
                <a:pt x="2908541" y="273338"/>
              </a:lnTo>
              <a:lnTo>
                <a:pt x="0" y="273338"/>
              </a:lnTo>
              <a:lnTo>
                <a:pt x="0" y="43499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6DFD2-C72D-45F6-8DDA-85BE25B95F2C}">
      <dsp:nvSpPr>
        <dsp:cNvPr id="0" name=""/>
        <dsp:cNvSpPr/>
      </dsp:nvSpPr>
      <dsp:spPr>
        <a:xfrm>
          <a:off x="3043237" y="-184191"/>
          <a:ext cx="1744972" cy="11080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25202-22C2-490A-887D-17623ECB9C2B}">
      <dsp:nvSpPr>
        <dsp:cNvPr id="0" name=""/>
        <dsp:cNvSpPr/>
      </dsp:nvSpPr>
      <dsp:spPr>
        <a:xfrm>
          <a:off x="3237123" y="0"/>
          <a:ext cx="1744972" cy="1108057"/>
        </a:xfrm>
        <a:prstGeom prst="roundRect">
          <a:avLst>
            <a:gd name="adj" fmla="val 1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b="1" kern="1200" dirty="0" err="1" smtClean="0">
              <a:solidFill>
                <a:srgbClr val="00B050"/>
              </a:solidFill>
            </a:rPr>
            <a:t>Attack</a:t>
          </a:r>
          <a:r>
            <a:rPr lang="hr-HR" sz="2900" b="1" kern="1200" dirty="0" smtClean="0">
              <a:solidFill>
                <a:srgbClr val="00B050"/>
              </a:solidFill>
            </a:rPr>
            <a:t> on titan</a:t>
          </a:r>
          <a:endParaRPr lang="hr-HR" sz="2900" b="1" kern="1200" dirty="0">
            <a:solidFill>
              <a:srgbClr val="00B050"/>
            </a:solidFill>
          </a:endParaRPr>
        </a:p>
      </dsp:txBody>
      <dsp:txXfrm>
        <a:off x="3237123" y="0"/>
        <a:ext cx="1744972" cy="1108057"/>
      </dsp:txXfrm>
    </dsp:sp>
    <dsp:sp modelId="{C80DD0FF-A05D-4028-8ABE-28F26DB2F72C}">
      <dsp:nvSpPr>
        <dsp:cNvPr id="0" name=""/>
        <dsp:cNvSpPr/>
      </dsp:nvSpPr>
      <dsp:spPr>
        <a:xfrm>
          <a:off x="134695" y="1358856"/>
          <a:ext cx="1744972" cy="11080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26EC3-6A62-4AA8-8E92-91028F20EEF6}">
      <dsp:nvSpPr>
        <dsp:cNvPr id="0" name=""/>
        <dsp:cNvSpPr/>
      </dsp:nvSpPr>
      <dsp:spPr>
        <a:xfrm>
          <a:off x="328581" y="1543048"/>
          <a:ext cx="1744972" cy="1108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err="1" smtClean="0">
              <a:solidFill>
                <a:schemeClr val="tx1"/>
              </a:solidFill>
            </a:rPr>
            <a:t>Eren</a:t>
          </a:r>
          <a:endParaRPr lang="hr-HR" sz="2900" kern="1200" dirty="0">
            <a:solidFill>
              <a:schemeClr val="tx1"/>
            </a:solidFill>
          </a:endParaRPr>
        </a:p>
      </dsp:txBody>
      <dsp:txXfrm>
        <a:off x="328581" y="1543048"/>
        <a:ext cx="1744972" cy="1108057"/>
      </dsp:txXfrm>
    </dsp:sp>
    <dsp:sp modelId="{01F7A6DF-D0A7-45BF-A111-290DCB3996EC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66C23-1007-4AB2-97BC-6A7BC08C7C43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smtClean="0"/>
            <a:t>snalažljiv</a:t>
          </a:r>
          <a:endParaRPr lang="hr-HR" sz="2900" kern="1200" dirty="0"/>
        </a:p>
      </dsp:txBody>
      <dsp:txXfrm>
        <a:off x="1206512" y="3416602"/>
        <a:ext cx="1744972" cy="1108057"/>
      </dsp:txXfrm>
    </dsp:sp>
    <dsp:sp modelId="{C15EE727-A6B3-4F62-AD41-E0E502556141}">
      <dsp:nvSpPr>
        <dsp:cNvPr id="0" name=""/>
        <dsp:cNvSpPr/>
      </dsp:nvSpPr>
      <dsp:spPr>
        <a:xfrm>
          <a:off x="2420055" y="1566263"/>
          <a:ext cx="1744972" cy="11080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0A8ED0-7C52-4899-983E-52DDA3F6AA05}">
      <dsp:nvSpPr>
        <dsp:cNvPr id="0" name=""/>
        <dsp:cNvSpPr/>
      </dsp:nvSpPr>
      <dsp:spPr>
        <a:xfrm>
          <a:off x="2613941" y="1750454"/>
          <a:ext cx="1744972" cy="1108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smtClean="0"/>
            <a:t>Armin</a:t>
          </a:r>
          <a:endParaRPr lang="hr-HR" sz="2900" kern="1200" dirty="0"/>
        </a:p>
      </dsp:txBody>
      <dsp:txXfrm>
        <a:off x="2613941" y="1750454"/>
        <a:ext cx="1744972" cy="1108057"/>
      </dsp:txXfrm>
    </dsp:sp>
    <dsp:sp modelId="{BD283619-BA6B-4536-A63F-9B28D455252C}">
      <dsp:nvSpPr>
        <dsp:cNvPr id="0" name=""/>
        <dsp:cNvSpPr/>
      </dsp:nvSpPr>
      <dsp:spPr>
        <a:xfrm>
          <a:off x="3135092" y="3216244"/>
          <a:ext cx="1744972" cy="11080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58D46-AB1A-4EB3-8F2A-4C907584E30E}">
      <dsp:nvSpPr>
        <dsp:cNvPr id="0" name=""/>
        <dsp:cNvSpPr/>
      </dsp:nvSpPr>
      <dsp:spPr>
        <a:xfrm>
          <a:off x="3328978" y="3400435"/>
          <a:ext cx="1744972" cy="1108057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smtClean="0"/>
            <a:t>kukavica</a:t>
          </a:r>
          <a:endParaRPr lang="hr-HR" sz="2900" kern="1200" dirty="0"/>
        </a:p>
      </dsp:txBody>
      <dsp:txXfrm>
        <a:off x="3328978" y="3400435"/>
        <a:ext cx="1744972" cy="1108057"/>
      </dsp:txXfrm>
    </dsp:sp>
    <dsp:sp modelId="{CF606763-400F-4041-B13D-46A940AAE54F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A0FE7-22C1-40CA-92C0-CF2DA9DFFC3E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err="1" smtClean="0"/>
            <a:t>Mikasa</a:t>
          </a:r>
          <a:endParaRPr lang="hr-HR" sz="2900" kern="1200" dirty="0"/>
        </a:p>
      </dsp:txBody>
      <dsp:txXfrm>
        <a:off x="5472000" y="1801048"/>
        <a:ext cx="1744972" cy="1108057"/>
      </dsp:txXfrm>
    </dsp:sp>
    <dsp:sp modelId="{0C5D8DD2-1919-4FE3-955A-42C4E8D7D0B9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EC9C0-F452-4E32-B2F2-C9B102094552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smtClean="0"/>
            <a:t>snažna</a:t>
          </a:r>
          <a:endParaRPr lang="hr-HR" sz="2900" kern="1200" dirty="0"/>
        </a:p>
      </dsp:txBody>
      <dsp:txXfrm>
        <a:off x="5472000" y="3416602"/>
        <a:ext cx="1744972" cy="1108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B6A1E-A8CC-4A1C-809F-FE6AE6181816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C1E69-A394-4A96-8243-6D7566AA464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628A-84F0-4C2A-9F58-37500EA7FDB9}" type="datetimeFigureOut">
              <a:rPr lang="sr-Latn-CS" smtClean="0"/>
              <a:pPr/>
              <a:t>18.3.2014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45799-DF01-4D0E-A86C-7021AF0F29A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WZCl7RqpN4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134" y="0"/>
            <a:ext cx="9149134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2214546" y="3000372"/>
            <a:ext cx="467345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600" b="1" cap="none" spc="50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Attack</a:t>
            </a:r>
            <a:r>
              <a:rPr lang="hr-HR" sz="56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on titan</a:t>
            </a:r>
            <a:endParaRPr lang="hr-HR" sz="5600" b="1" cap="none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preuzm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462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572140"/>
          </a:xfrm>
        </p:spPr>
      </p:pic>
      <p:sp>
        <p:nvSpPr>
          <p:cNvPr id="5" name="TekstniOkvir 4"/>
          <p:cNvSpPr txBox="1"/>
          <p:nvPr/>
        </p:nvSpPr>
        <p:spPr>
          <a:xfrm>
            <a:off x="0" y="5534561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7030A0"/>
                </a:solidFill>
              </a:rPr>
              <a:t>Ljudi pokušavaju ubiti titane</a:t>
            </a:r>
            <a:r>
              <a:rPr lang="hr-HR" sz="4000" b="1" dirty="0" smtClean="0">
                <a:solidFill>
                  <a:srgbClr val="7030A0"/>
                </a:solidFill>
              </a:rPr>
              <a:t>, ali </a:t>
            </a:r>
            <a:r>
              <a:rPr lang="hr-HR" sz="4000" b="1" dirty="0" smtClean="0">
                <a:solidFill>
                  <a:srgbClr val="7030A0"/>
                </a:solidFill>
              </a:rPr>
              <a:t>baš </a:t>
            </a:r>
            <a:r>
              <a:rPr lang="hr-HR" sz="4000" b="1" dirty="0" smtClean="0">
                <a:solidFill>
                  <a:srgbClr val="7030A0"/>
                </a:solidFill>
              </a:rPr>
              <a:t>im ne uspijeva …</a:t>
            </a:r>
            <a:endParaRPr lang="hr-HR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zervirano mjesto sadržaja 7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TekstniOkvir 8"/>
          <p:cNvSpPr txBox="1"/>
          <p:nvPr/>
        </p:nvSpPr>
        <p:spPr>
          <a:xfrm>
            <a:off x="642910" y="4857760"/>
            <a:ext cx="1571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err="1" smtClean="0">
                <a:solidFill>
                  <a:srgbClr val="FFFF00"/>
                </a:solidFill>
              </a:rPr>
              <a:t>Recon</a:t>
            </a:r>
            <a:r>
              <a:rPr lang="hr-HR" sz="3200" b="1" dirty="0" smtClean="0">
                <a:solidFill>
                  <a:srgbClr val="FFFF00"/>
                </a:solidFill>
              </a:rPr>
              <a:t> </a:t>
            </a:r>
            <a:r>
              <a:rPr lang="hr-HR" sz="3200" b="1" dirty="0" err="1" smtClean="0">
                <a:solidFill>
                  <a:srgbClr val="FFFF00"/>
                </a:solidFill>
              </a:rPr>
              <a:t>corps</a:t>
            </a:r>
            <a:endParaRPr lang="hr-HR" sz="3200" b="1" dirty="0">
              <a:solidFill>
                <a:srgbClr val="FFFF00"/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3714744" y="4857760"/>
            <a:ext cx="1785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err="1" smtClean="0">
                <a:solidFill>
                  <a:srgbClr val="FFFF00"/>
                </a:solidFill>
              </a:rPr>
              <a:t>Military</a:t>
            </a:r>
            <a:r>
              <a:rPr lang="hr-HR" sz="3200" b="1" dirty="0" smtClean="0">
                <a:solidFill>
                  <a:srgbClr val="FFFF00"/>
                </a:solidFill>
              </a:rPr>
              <a:t> police</a:t>
            </a:r>
            <a:endParaRPr lang="hr-HR" sz="3200" b="1" dirty="0">
              <a:solidFill>
                <a:srgbClr val="FFFF00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6786578" y="4929198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err="1" smtClean="0">
                <a:solidFill>
                  <a:srgbClr val="FFFF00"/>
                </a:solidFill>
              </a:rPr>
              <a:t>Garrison</a:t>
            </a:r>
            <a:endParaRPr lang="hr-HR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 descr="preuz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0223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643306" y="428604"/>
            <a:ext cx="2059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LIKOVI</a:t>
            </a:r>
            <a:endParaRPr lang="hr-H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500034" y="2000240"/>
            <a:ext cx="19288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600" b="1" dirty="0" err="1" smtClean="0">
                <a:solidFill>
                  <a:srgbClr val="FFFF00"/>
                </a:solidFill>
              </a:rPr>
              <a:t>Eren</a:t>
            </a:r>
            <a:endParaRPr lang="hr-HR" sz="2600" b="1" dirty="0">
              <a:solidFill>
                <a:srgbClr val="FFFF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000892" y="4214818"/>
            <a:ext cx="1428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Levi</a:t>
            </a:r>
            <a:endParaRPr lang="hr-HR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Slika 6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500306"/>
            <a:ext cx="2928958" cy="1714512"/>
          </a:xfrm>
          <a:prstGeom prst="rect">
            <a:avLst/>
          </a:prstGeom>
        </p:spPr>
      </p:pic>
      <p:pic>
        <p:nvPicPr>
          <p:cNvPr id="8" name="Slika 7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4714884"/>
            <a:ext cx="3000364" cy="2143116"/>
          </a:xfrm>
          <a:prstGeom prst="rect">
            <a:avLst/>
          </a:prstGeom>
        </p:spPr>
      </p:pic>
      <p:sp>
        <p:nvSpPr>
          <p:cNvPr id="9" name="TekstniOkvir 8"/>
          <p:cNvSpPr txBox="1"/>
          <p:nvPr/>
        </p:nvSpPr>
        <p:spPr>
          <a:xfrm>
            <a:off x="6286512" y="1500174"/>
            <a:ext cx="16430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600" b="1" dirty="0" smtClean="0">
                <a:solidFill>
                  <a:srgbClr val="92D050"/>
                </a:solidFill>
              </a:rPr>
              <a:t>Armin</a:t>
            </a:r>
            <a:endParaRPr lang="hr-HR" sz="2600" b="1" dirty="0">
              <a:solidFill>
                <a:srgbClr val="92D050"/>
              </a:solidFill>
            </a:endParaRPr>
          </a:p>
        </p:txBody>
      </p:sp>
      <p:pic>
        <p:nvPicPr>
          <p:cNvPr id="10" name="Slika 9" descr="images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72198" y="2071678"/>
            <a:ext cx="2143125" cy="2143125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642910" y="4572008"/>
            <a:ext cx="1428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600" b="1" dirty="0" err="1" smtClean="0">
                <a:solidFill>
                  <a:srgbClr val="002060"/>
                </a:solidFill>
              </a:rPr>
              <a:t>Mikasa</a:t>
            </a:r>
            <a:endParaRPr lang="hr-HR" sz="2600" b="1" dirty="0">
              <a:solidFill>
                <a:srgbClr val="002060"/>
              </a:solidFill>
            </a:endParaRPr>
          </a:p>
        </p:txBody>
      </p:sp>
      <p:pic>
        <p:nvPicPr>
          <p:cNvPr id="12" name="Slika 11" descr="images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5000636"/>
            <a:ext cx="2857500" cy="16002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443" y="0"/>
            <a:ext cx="9164443" cy="6858000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428596" y="29289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err="1" smtClean="0">
                <a:solidFill>
                  <a:srgbClr val="00B050"/>
                </a:solidFill>
              </a:rPr>
              <a:t>Jean</a:t>
            </a:r>
            <a:endParaRPr lang="hr-HR" b="1" dirty="0">
              <a:solidFill>
                <a:srgbClr val="00B050"/>
              </a:solidFill>
            </a:endParaRPr>
          </a:p>
        </p:txBody>
      </p:sp>
      <p:pic>
        <p:nvPicPr>
          <p:cNvPr id="5" name="Slika 4" descr="preuzm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643314"/>
            <a:ext cx="2619375" cy="1743075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5072066" y="385762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err="1" smtClean="0">
                <a:solidFill>
                  <a:srgbClr val="FFFF00"/>
                </a:solidFill>
              </a:rPr>
              <a:t>Sasha</a:t>
            </a:r>
            <a:endParaRPr lang="hr-HR" b="1" dirty="0">
              <a:solidFill>
                <a:srgbClr val="FFFF00"/>
              </a:solidFill>
            </a:endParaRPr>
          </a:p>
        </p:txBody>
      </p:sp>
      <p:pic>
        <p:nvPicPr>
          <p:cNvPr id="7" name="Slika 6" descr="preuzm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2" y="4357694"/>
            <a:ext cx="3071834" cy="1857388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5786446" y="57148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Krista</a:t>
            </a:r>
            <a:endParaRPr lang="hr-HR" b="1" dirty="0"/>
          </a:p>
        </p:txBody>
      </p:sp>
      <p:pic>
        <p:nvPicPr>
          <p:cNvPr id="10" name="Slika 9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1000108"/>
            <a:ext cx="1714500" cy="2667000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2357422" y="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Petra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12" name="Slika 11" descr="preuzmi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428604"/>
            <a:ext cx="2286001" cy="228601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Glavni zli likovi</a:t>
            </a:r>
            <a:endParaRPr lang="hr-H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Rezervirano mjesto sadržaja 4" descr="preuzm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71546"/>
            <a:ext cx="9144000" cy="5786454"/>
          </a:xfrm>
        </p:spPr>
      </p:pic>
      <p:cxnSp>
        <p:nvCxnSpPr>
          <p:cNvPr id="13" name="Ravni poveznik sa strelicom 12"/>
          <p:cNvCxnSpPr/>
          <p:nvPr/>
        </p:nvCxnSpPr>
        <p:spPr>
          <a:xfrm rot="16200000" flipV="1">
            <a:off x="750079" y="1250153"/>
            <a:ext cx="1285860" cy="78581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sa strelicom 16"/>
          <p:cNvCxnSpPr/>
          <p:nvPr/>
        </p:nvCxnSpPr>
        <p:spPr>
          <a:xfrm>
            <a:off x="4500562" y="3857628"/>
            <a:ext cx="857256" cy="14287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Ravni poveznik sa strelicom 18"/>
          <p:cNvCxnSpPr/>
          <p:nvPr/>
        </p:nvCxnSpPr>
        <p:spPr>
          <a:xfrm>
            <a:off x="6643702" y="3071810"/>
            <a:ext cx="1071570" cy="50006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kstniOkvir 19"/>
          <p:cNvSpPr txBox="1"/>
          <p:nvPr/>
        </p:nvSpPr>
        <p:spPr>
          <a:xfrm>
            <a:off x="285720" y="50004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Reiner</a:t>
            </a:r>
            <a:endParaRPr lang="hr-HR" b="1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5357818" y="38576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FF00"/>
                </a:solidFill>
              </a:rPr>
              <a:t>Annie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7786710" y="342900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err="1" smtClean="0"/>
              <a:t>Bertholdt</a:t>
            </a:r>
            <a:endParaRPr lang="hr-HR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442"/>
            <a:ext cx="9144000" cy="6869442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3"/>
              </a:rPr>
              <a:t>Kliknite ovdje!</a:t>
            </a:r>
            <a:endParaRPr lang="hr-H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0359" y="0"/>
            <a:ext cx="9174359" cy="6858000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1071538" y="1714488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rgbClr val="FFFF00"/>
                </a:solidFill>
              </a:rPr>
              <a:t>IZRADIO: Sven </a:t>
            </a:r>
            <a:r>
              <a:rPr lang="hr-HR" sz="4000" dirty="0" err="1" smtClean="0">
                <a:solidFill>
                  <a:srgbClr val="FFFF00"/>
                </a:solidFill>
              </a:rPr>
              <a:t>Šakotić</a:t>
            </a:r>
            <a:r>
              <a:rPr lang="hr-HR" sz="4000" dirty="0" smtClean="0">
                <a:solidFill>
                  <a:srgbClr val="FFFF00"/>
                </a:solidFill>
              </a:rPr>
              <a:t>, 7.a</a:t>
            </a:r>
            <a:endParaRPr lang="hr-HR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52</Words>
  <Application>Microsoft Office PowerPoint</Application>
  <PresentationFormat>Prikaz na zaslonu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Glavni zli likovi</vt:lpstr>
      <vt:lpstr>Slajd 8</vt:lpstr>
      <vt:lpstr>Slajd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7AB</dc:creator>
  <cp:lastModifiedBy>skola</cp:lastModifiedBy>
  <cp:revision>23</cp:revision>
  <dcterms:created xsi:type="dcterms:W3CDTF">2014-03-03T09:24:55Z</dcterms:created>
  <dcterms:modified xsi:type="dcterms:W3CDTF">2014-03-18T12:24:44Z</dcterms:modified>
</cp:coreProperties>
</file>