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181380-AF09-479F-B144-3A4F673BDD80}" type="datetimeFigureOut">
              <a:rPr lang="sr-Latn-CS" smtClean="0"/>
              <a:pPr/>
              <a:t>3.3.2014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9F6A6F-7927-4FF6-AF5D-26F981958E1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0.gstatic.com/images?q=tbn:ANd9GcS_3drRbnXuc6acYRMgzBa1Rc3SEQtqv5ZmalsS6LkM-vS6rvB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aobljeni pravokutni oblačić 4"/>
          <p:cNvSpPr/>
          <p:nvPr/>
        </p:nvSpPr>
        <p:spPr>
          <a:xfrm>
            <a:off x="4286248" y="285728"/>
            <a:ext cx="4143404" cy="1571636"/>
          </a:xfrm>
          <a:prstGeom prst="wedgeRoundRectCallout">
            <a:avLst>
              <a:gd name="adj1" fmla="val 29933"/>
              <a:gd name="adj2" fmla="val 897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/>
          <p:cNvSpPr txBox="1"/>
          <p:nvPr/>
        </p:nvSpPr>
        <p:spPr>
          <a:xfrm>
            <a:off x="4572000" y="35716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Koliko mi  znamo o sigurnijem internetu…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encrypted-tbn2.gstatic.com/images?q=tbn:ANd9GcR0yoUlqaZuSiRwu91aIZzq9irAqV3mEaLOClPaLqSUOfZBsBJ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6000792" cy="6858000"/>
          </a:xfrm>
          <a:prstGeom prst="rect">
            <a:avLst/>
          </a:prstGeom>
          <a:noFill/>
        </p:spPr>
      </p:pic>
      <p:sp>
        <p:nvSpPr>
          <p:cNvPr id="3" name="Zaobljeni pravokutni oblačić 2"/>
          <p:cNvSpPr/>
          <p:nvPr/>
        </p:nvSpPr>
        <p:spPr>
          <a:xfrm>
            <a:off x="5286380" y="285728"/>
            <a:ext cx="3214710" cy="1428760"/>
          </a:xfrm>
          <a:prstGeom prst="wedgeRoundRectCallout">
            <a:avLst>
              <a:gd name="adj1" fmla="val -49326"/>
              <a:gd name="adj2" fmla="val 899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5500694" y="500042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Svatko tko je fora,</a:t>
            </a:r>
          </a:p>
          <a:p>
            <a:r>
              <a:rPr lang="hr-HR" sz="2400" dirty="0" smtClean="0"/>
              <a:t>internet koristiti mora! </a:t>
            </a:r>
            <a:endParaRPr lang="hr-HR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ages4.fanpop.com/image/photos/17100000/-The-Spongebob-Squarepants-Movie-spongebob-squarepants-17198965-1360-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429652" cy="6858000"/>
          </a:xfrm>
          <a:prstGeom prst="rect">
            <a:avLst/>
          </a:prstGeom>
          <a:noFill/>
        </p:spPr>
      </p:pic>
      <p:sp>
        <p:nvSpPr>
          <p:cNvPr id="4" name="TekstniOkvir 3"/>
          <p:cNvSpPr txBox="1"/>
          <p:nvPr/>
        </p:nvSpPr>
        <p:spPr>
          <a:xfrm>
            <a:off x="1428728" y="928670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Pozdravlja Vas Spužva Bob ekipa,  Lorena  i  </a:t>
            </a:r>
            <a:r>
              <a:rPr lang="hr-HR" sz="3600" b="1" dirty="0" smtClean="0">
                <a:solidFill>
                  <a:srgbClr val="FF0000"/>
                </a:solidFill>
              </a:rPr>
              <a:t>Ana!</a:t>
            </a:r>
            <a:endParaRPr lang="hr-H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akpaper.com/large/Sheep_wallpapers_1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  <p:sp>
        <p:nvSpPr>
          <p:cNvPr id="3" name="Elipsasti oblačić 2"/>
          <p:cNvSpPr/>
          <p:nvPr/>
        </p:nvSpPr>
        <p:spPr>
          <a:xfrm>
            <a:off x="3714744" y="285728"/>
            <a:ext cx="2500330" cy="2286016"/>
          </a:xfrm>
          <a:prstGeom prst="wedgeEllipseCallout">
            <a:avLst>
              <a:gd name="adj1" fmla="val 37942"/>
              <a:gd name="adj2" fmla="val 74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Internet</a:t>
            </a:r>
            <a:r>
              <a:rPr lang="hr-HR" dirty="0"/>
              <a:t> je javno dostupna </a:t>
            </a:r>
            <a:r>
              <a:rPr lang="hr-HR" dirty="0" smtClean="0"/>
              <a:t> </a:t>
            </a:r>
            <a:r>
              <a:rPr lang="hr-HR" dirty="0" err="1" smtClean="0"/>
              <a:t>mježa</a:t>
            </a:r>
            <a:r>
              <a:rPr lang="hr-HR" dirty="0" smtClean="0"/>
              <a:t>. </a:t>
            </a:r>
            <a:endParaRPr lang="hr-HR" dirty="0"/>
          </a:p>
        </p:txBody>
      </p:sp>
      <p:sp>
        <p:nvSpPr>
          <p:cNvPr id="5" name="Obični oblačić 4"/>
          <p:cNvSpPr/>
          <p:nvPr/>
        </p:nvSpPr>
        <p:spPr>
          <a:xfrm>
            <a:off x="1214414" y="1071546"/>
            <a:ext cx="2000264" cy="164307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1714480" y="1500174"/>
            <a:ext cx="1214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err="1" smtClean="0"/>
              <a:t>Gugu</a:t>
            </a:r>
            <a:r>
              <a:rPr lang="hr-HR" sz="2800" dirty="0" smtClean="0"/>
              <a:t>-</a:t>
            </a:r>
            <a:r>
              <a:rPr lang="hr-HR" sz="2800" dirty="0" err="1" smtClean="0"/>
              <a:t>gaga</a:t>
            </a:r>
            <a:r>
              <a:rPr lang="hr-HR" sz="2800" dirty="0" smtClean="0"/>
              <a:t>.</a:t>
            </a:r>
            <a:endParaRPr lang="hr-HR" sz="2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axgig.com/images/9747610467578013949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86776" cy="6858000"/>
          </a:xfrm>
          <a:prstGeom prst="rect">
            <a:avLst/>
          </a:prstGeom>
          <a:noFill/>
        </p:spPr>
      </p:pic>
      <p:sp>
        <p:nvSpPr>
          <p:cNvPr id="3" name="Zaobljeni pravokutni oblačić 2"/>
          <p:cNvSpPr/>
          <p:nvPr/>
        </p:nvSpPr>
        <p:spPr>
          <a:xfrm>
            <a:off x="357158" y="214290"/>
            <a:ext cx="3000396" cy="1571636"/>
          </a:xfrm>
          <a:prstGeom prst="wedgeRoundRectCallout">
            <a:avLst>
              <a:gd name="adj1" fmla="val 48984"/>
              <a:gd name="adj2" fmla="val 968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642910" y="500042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Ne smijete otkrivati svoje podatke nepoznatim osobama!</a:t>
            </a:r>
          </a:p>
          <a:p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fbcdn-photos-a-a.akamaihd.net/hphotos-ak-ash3/t1/1967_62564100232_1599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20696"/>
            <a:ext cx="6072230" cy="5237304"/>
          </a:xfrm>
          <a:prstGeom prst="rect">
            <a:avLst/>
          </a:prstGeom>
          <a:noFill/>
        </p:spPr>
      </p:pic>
      <p:sp>
        <p:nvSpPr>
          <p:cNvPr id="5" name="Elipsasti oblačić 4"/>
          <p:cNvSpPr/>
          <p:nvPr/>
        </p:nvSpPr>
        <p:spPr>
          <a:xfrm>
            <a:off x="5357818" y="0"/>
            <a:ext cx="3786182" cy="2357430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000760" y="428604"/>
            <a:ext cx="25717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Poruke pisane isključivo velikim slovima smatraju se vikanjem!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s.tuts.dragoart.com/how-to-draw-mrs-puff-from-spongebob-squarepants_1_000000001292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58214" cy="6858000"/>
          </a:xfrm>
          <a:prstGeom prst="rect">
            <a:avLst/>
          </a:prstGeom>
          <a:noFill/>
        </p:spPr>
      </p:pic>
      <p:sp>
        <p:nvSpPr>
          <p:cNvPr id="3" name="Elipsasti oblačić 2"/>
          <p:cNvSpPr/>
          <p:nvPr/>
        </p:nvSpPr>
        <p:spPr>
          <a:xfrm>
            <a:off x="5929322" y="0"/>
            <a:ext cx="3214678" cy="2285992"/>
          </a:xfrm>
          <a:prstGeom prst="wedgeEllipseCallout">
            <a:avLst>
              <a:gd name="adj1" fmla="val -48631"/>
              <a:gd name="adj2" fmla="val 39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6143636" y="428604"/>
            <a:ext cx="300036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Nije dozvoljeno slanje neželjenih elektroničkih poruka (</a:t>
            </a:r>
            <a:r>
              <a:rPr lang="hr-HR" sz="2400" dirty="0" err="1" smtClean="0"/>
              <a:t>spam</a:t>
            </a:r>
            <a:r>
              <a:rPr lang="hr-HR" sz="2400" dirty="0" smtClean="0"/>
              <a:t> )!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S5yDV3nELWPT8CroylTwTb3gIjVf2A1wKo4vkWDVYrKM-t_kX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57126"/>
            <a:ext cx="4714908" cy="6600874"/>
          </a:xfrm>
          <a:prstGeom prst="rect">
            <a:avLst/>
          </a:prstGeom>
          <a:noFill/>
        </p:spPr>
      </p:pic>
      <p:sp>
        <p:nvSpPr>
          <p:cNvPr id="3" name="Zaobljeni pravokutni oblačić 2"/>
          <p:cNvSpPr/>
          <p:nvPr/>
        </p:nvSpPr>
        <p:spPr>
          <a:xfrm>
            <a:off x="571472" y="285728"/>
            <a:ext cx="3500462" cy="1643074"/>
          </a:xfrm>
          <a:prstGeom prst="wedgeRoundRectCallout">
            <a:avLst>
              <a:gd name="adj1" fmla="val 55480"/>
              <a:gd name="adj2" fmla="val 7773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785786" y="428604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Nije dopušteno svjesno ili nesvjesno slanje virusa!</a:t>
            </a:r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SZaKAQWGlYthC6633noFMHMCgetNBPVopns5oUELoSeeXP5xy8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7121271" cy="6858000"/>
          </a:xfrm>
          <a:prstGeom prst="rect">
            <a:avLst/>
          </a:prstGeom>
          <a:noFill/>
        </p:spPr>
      </p:pic>
      <p:sp>
        <p:nvSpPr>
          <p:cNvPr id="3" name="Elipsasti oblačić 2"/>
          <p:cNvSpPr/>
          <p:nvPr/>
        </p:nvSpPr>
        <p:spPr>
          <a:xfrm>
            <a:off x="0" y="0"/>
            <a:ext cx="2714612" cy="1857364"/>
          </a:xfrm>
          <a:prstGeom prst="wedgeEllipseCallout">
            <a:avLst>
              <a:gd name="adj1" fmla="val 93933"/>
              <a:gd name="adj2" fmla="val 14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428596" y="285728"/>
            <a:ext cx="21431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Nemoj vrijeđati!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mojtv.hr/images/dff60caf-f87b-436c-8f9e-7a25d00155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5528" cy="6858001"/>
          </a:xfrm>
          <a:prstGeom prst="rect">
            <a:avLst/>
          </a:prstGeom>
          <a:noFill/>
        </p:spPr>
      </p:pic>
      <p:sp>
        <p:nvSpPr>
          <p:cNvPr id="4" name="Zaobljeni pravokutni oblačić 3"/>
          <p:cNvSpPr/>
          <p:nvPr/>
        </p:nvSpPr>
        <p:spPr>
          <a:xfrm>
            <a:off x="5286380" y="0"/>
            <a:ext cx="3214710" cy="1714488"/>
          </a:xfrm>
          <a:prstGeom prst="wedgeRoundRectCallout">
            <a:avLst>
              <a:gd name="adj1" fmla="val -40660"/>
              <a:gd name="adj2" fmla="val 768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5715008" y="285728"/>
            <a:ext cx="2428892" cy="374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Djeca koja su mlađa od 15 godina ne bi smjela imati </a:t>
            </a:r>
            <a:r>
              <a:rPr lang="hr-HR" dirty="0" err="1" smtClean="0"/>
              <a:t>Facebook</a:t>
            </a:r>
            <a:r>
              <a:rPr lang="hr-HR" dirty="0" smtClean="0"/>
              <a:t>!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vukajlija.com/var/uploads/illustrations/200912/157729/mainimage_plank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7751"/>
            <a:ext cx="5357850" cy="6428815"/>
          </a:xfrm>
          <a:prstGeom prst="rect">
            <a:avLst/>
          </a:prstGeom>
          <a:noFill/>
        </p:spPr>
      </p:pic>
      <p:sp>
        <p:nvSpPr>
          <p:cNvPr id="3" name="Elipsasti oblačić 2"/>
          <p:cNvSpPr/>
          <p:nvPr/>
        </p:nvSpPr>
        <p:spPr>
          <a:xfrm>
            <a:off x="4572000" y="285728"/>
            <a:ext cx="3643338" cy="2143116"/>
          </a:xfrm>
          <a:prstGeom prst="wedgeEllipseCallout">
            <a:avLst>
              <a:gd name="adj1" fmla="val -33952"/>
              <a:gd name="adj2" fmla="val 786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4929190" y="642918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Obavezno održavaj svoj antivirusni program!</a:t>
            </a:r>
            <a:endParaRPr lang="hr-HR" sz="2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85</Words>
  <Application>Microsoft Office PowerPoint</Application>
  <PresentationFormat>Prikaz na zaslonu (4:3)</PresentationFormat>
  <Paragraphs>164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Bogatstvo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7AB</dc:creator>
  <cp:lastModifiedBy>skola</cp:lastModifiedBy>
  <cp:revision>16</cp:revision>
  <dcterms:created xsi:type="dcterms:W3CDTF">2014-02-17T09:25:43Z</dcterms:created>
  <dcterms:modified xsi:type="dcterms:W3CDTF">2014-03-03T09:58:14Z</dcterms:modified>
</cp:coreProperties>
</file>