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3FD3-0875-423E-8705-AC6DCB48860C}" type="datetimeFigureOut">
              <a:rPr lang="sr-Latn-CS" smtClean="0"/>
              <a:pPr/>
              <a:t>26.5.2013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B486-F117-4235-A079-389BFE5A1B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3FD3-0875-423E-8705-AC6DCB48860C}" type="datetimeFigureOut">
              <a:rPr lang="sr-Latn-CS" smtClean="0"/>
              <a:pPr/>
              <a:t>26.5.2013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B486-F117-4235-A079-389BFE5A1B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3FD3-0875-423E-8705-AC6DCB48860C}" type="datetimeFigureOut">
              <a:rPr lang="sr-Latn-CS" smtClean="0"/>
              <a:pPr/>
              <a:t>26.5.2013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B486-F117-4235-A079-389BFE5A1B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3FD3-0875-423E-8705-AC6DCB48860C}" type="datetimeFigureOut">
              <a:rPr lang="sr-Latn-CS" smtClean="0"/>
              <a:pPr/>
              <a:t>26.5.2013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B486-F117-4235-A079-389BFE5A1B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3FD3-0875-423E-8705-AC6DCB48860C}" type="datetimeFigureOut">
              <a:rPr lang="sr-Latn-CS" smtClean="0"/>
              <a:pPr/>
              <a:t>26.5.2013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B486-F117-4235-A079-389BFE5A1B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3FD3-0875-423E-8705-AC6DCB48860C}" type="datetimeFigureOut">
              <a:rPr lang="sr-Latn-CS" smtClean="0"/>
              <a:pPr/>
              <a:t>26.5.2013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B486-F117-4235-A079-389BFE5A1B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3FD3-0875-423E-8705-AC6DCB48860C}" type="datetimeFigureOut">
              <a:rPr lang="sr-Latn-CS" smtClean="0"/>
              <a:pPr/>
              <a:t>26.5.2013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B486-F117-4235-A079-389BFE5A1B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3FD3-0875-423E-8705-AC6DCB48860C}" type="datetimeFigureOut">
              <a:rPr lang="sr-Latn-CS" smtClean="0"/>
              <a:pPr/>
              <a:t>26.5.2013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B486-F117-4235-A079-389BFE5A1B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3FD3-0875-423E-8705-AC6DCB48860C}" type="datetimeFigureOut">
              <a:rPr lang="sr-Latn-CS" smtClean="0"/>
              <a:pPr/>
              <a:t>26.5.2013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B486-F117-4235-A079-389BFE5A1B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3FD3-0875-423E-8705-AC6DCB48860C}" type="datetimeFigureOut">
              <a:rPr lang="sr-Latn-CS" smtClean="0"/>
              <a:pPr/>
              <a:t>26.5.2013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B486-F117-4235-A079-389BFE5A1B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3FD3-0875-423E-8705-AC6DCB48860C}" type="datetimeFigureOut">
              <a:rPr lang="sr-Latn-CS" smtClean="0"/>
              <a:pPr/>
              <a:t>26.5.2013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F0B486-F117-4235-A079-389BFE5A1B3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9A3FD3-0875-423E-8705-AC6DCB48860C}" type="datetimeFigureOut">
              <a:rPr lang="sr-Latn-CS" smtClean="0"/>
              <a:pPr/>
              <a:t>26.5.2013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0B486-F117-4235-A079-389BFE5A1B3E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C.S.Lewis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 smtClean="0"/>
              <a:t>Kronike iz Narnije:</a:t>
            </a:r>
          </a:p>
          <a:p>
            <a:pPr algn="ctr"/>
            <a:r>
              <a:rPr lang="hr-HR" sz="3600" dirty="0" smtClean="0"/>
              <a:t>Konj i njegov dječak</a:t>
            </a:r>
            <a:endParaRPr lang="hr-HR" sz="3600" dirty="0"/>
          </a:p>
        </p:txBody>
      </p:sp>
      <p:pic>
        <p:nvPicPr>
          <p:cNvPr id="48130" name="Picture 2" descr="http://ts3.mm.bing.net/th?id=H.4823129041274522&amp;pid=15.1&amp;H=160&amp;W=1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096871">
            <a:off x="802184" y="459115"/>
            <a:ext cx="1701142" cy="2452098"/>
          </a:xfrm>
          <a:prstGeom prst="rect">
            <a:avLst/>
          </a:prstGeom>
          <a:noFill/>
        </p:spPr>
      </p:pic>
      <p:pic>
        <p:nvPicPr>
          <p:cNvPr id="48140" name="Picture 12" descr="http://famousdeadmormons.com/images/19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64055">
            <a:off x="6416584" y="3774112"/>
            <a:ext cx="2002562" cy="25499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dirty="0" smtClean="0"/>
              <a:t>C.S.Lewis</a:t>
            </a:r>
            <a:endParaRPr lang="hr-HR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Puno ime: Clive Staples Lewis</a:t>
            </a:r>
          </a:p>
          <a:p>
            <a:pPr>
              <a:buFont typeface="Wingdings" pitchFamily="2" charset="2"/>
              <a:buChar char="ü"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Rođen je 29.studenog. 1898.</a:t>
            </a:r>
          </a:p>
          <a:p>
            <a:pPr>
              <a:buFont typeface="Wingdings" pitchFamily="2" charset="2"/>
              <a:buChar char="ü"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Napisao je 7 djelova Kronika iz Narnija: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Lav,vještica i ormar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Kraljević Kaspijan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Plovidba broda Zorogoza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Srebrni stolac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Konj i njegov dječak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Čarobnjakov nećak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Posljednja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bitka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Umro je 22.studenog 1963.</a:t>
            </a:r>
          </a:p>
        </p:txBody>
      </p:sp>
      <p:pic>
        <p:nvPicPr>
          <p:cNvPr id="51202" name="Picture 2" descr="http://1.bp.blogspot.com/-nMyowALMn_0/UKG_C_UzyTI/AAAAAAAAAmY/0seu4YbIQiw/s1600/cs-lewis-ph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071678"/>
            <a:ext cx="2828925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Tema dijela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Shastine pustolovine kroz Narniju,Kalormen i zemlje između njih</a:t>
            </a:r>
            <a:endParaRPr lang="hr-HR" dirty="0"/>
          </a:p>
        </p:txBody>
      </p:sp>
      <p:pic>
        <p:nvPicPr>
          <p:cNvPr id="18434" name="Picture 2" descr="http://www.spreha.net/wp-content/uploads/2010/12/ff_narnia_object_4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643182"/>
            <a:ext cx="4352925" cy="267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Mjesto i vrijeme radnje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Mjesto radnje: Kalormen,Narnija,pustinja,Rubna Zemlja...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Vrijeme radnje: u zlatno doba kad Peter bijaše Vrhovni Kralj u Narniji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ziher.hr/wp-content/uploads/2013/04/NarniaMap-1023x7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95884">
            <a:off x="3672319" y="3534198"/>
            <a:ext cx="3643338" cy="26547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/>
              <a:t>Glavni likovi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Shasta - siromašan,dobar,hrabar,poslušan,na kraju se otkrije da je on zabravo kraljević Kor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Jihi - narnijski Konj Koji Govori,pametan,dobar...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Aravis – dobra,hrabra,ne slaže se baš sa Shastom...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Hvin -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narnijski Konj Koji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Govori,bojažljiva,pametna...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Kraljević Rabadash – zao,želi uništiti Narniju,na kraju ga Aslan pretvori u magarca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4" descr="http://profile.ak.fbcdn.net/hprofile-ak-frc1/c82.0.441.441/s160x160/22355_249500312274_722471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786322"/>
            <a:ext cx="1809752" cy="18097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Sporedni likovi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Aslan – veliki osloboditelj Narnije, pravedan,dobar,...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Tisroc – kralj Kalormena,zao,pokvaren...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Pustinjak – mudar,dobar,brižan,pažljiv...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Peter – narnijski Vrhovni Kralj,hrabar,pošten,dobar...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Edmund – narnijski kralj,hrabar,dobar,...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Lucy – narnijska kraljica,dobra,hrabra,...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Susan – narnijska kraljica,dobra,hrabra,...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Kralj Lune – Shastin tj. Korov otac,kralj Rubne Zemlje..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endParaRPr lang="hr-HR" dirty="0"/>
          </a:p>
        </p:txBody>
      </p:sp>
      <p:pic>
        <p:nvPicPr>
          <p:cNvPr id="17414" name="Picture 6" descr="http://www.she.hr/UserDocsImages/zabava/film/narnia_i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00330" cy="1876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dirty="0" smtClean="0"/>
              <a:t>Najljepši ulomak</a:t>
            </a:r>
            <a:endParaRPr lang="hr-HR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935480"/>
            <a:ext cx="8401080" cy="47082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dirty="0" smtClean="0"/>
              <a:t>„</a:t>
            </a:r>
            <a:r>
              <a:rPr lang="pl-PL" sz="2000" dirty="0" smtClean="0"/>
              <a:t>Nisu </a:t>
            </a:r>
            <a:r>
              <a:rPr lang="pl-PL" sz="2000" dirty="0" smtClean="0"/>
              <a:t>mogli ništa protiv toga. </a:t>
            </a:r>
            <a:r>
              <a:rPr lang="hr-HR" sz="2000" dirty="0" smtClean="0"/>
              <a:t>Rabadash je cijelo </a:t>
            </a:r>
            <a:r>
              <a:rPr lang="hr-HR" sz="2000" dirty="0" smtClean="0"/>
              <a:t>vrijeme micao ušima</a:t>
            </a:r>
            <a:r>
              <a:rPr lang="hr-HR" sz="2000" dirty="0" smtClean="0"/>
              <a:t>, a kad je </a:t>
            </a:r>
            <a:r>
              <a:rPr lang="hr-HR" sz="2000" dirty="0" smtClean="0"/>
              <a:t>Aslan </a:t>
            </a:r>
            <a:r>
              <a:rPr lang="hr-HR" sz="2000" dirty="0" smtClean="0"/>
              <a:t>rekao: </a:t>
            </a:r>
          </a:p>
          <a:p>
            <a:pPr>
              <a:buNone/>
            </a:pPr>
            <a:r>
              <a:rPr lang="hr-HR" sz="2000" dirty="0" smtClean="0"/>
              <a:t>"Kucnuo je </a:t>
            </a:r>
            <a:r>
              <a:rPr lang="hr-HR" sz="2000" dirty="0" smtClean="0"/>
              <a:t>čas</a:t>
            </a:r>
            <a:r>
              <a:rPr lang="hr-HR" sz="2000" dirty="0" smtClean="0"/>
              <a:t>", uši su se </a:t>
            </a:r>
            <a:r>
              <a:rPr lang="hr-HR" sz="2000" dirty="0" smtClean="0"/>
              <a:t>počele </a:t>
            </a:r>
            <a:r>
              <a:rPr lang="hr-HR" sz="2000" dirty="0" smtClean="0"/>
              <a:t>mijenjati. Postajale su duže i šiljastije </a:t>
            </a:r>
            <a:r>
              <a:rPr lang="hr-HR" sz="2000" dirty="0" smtClean="0"/>
              <a:t>i ubrzo </a:t>
            </a:r>
            <a:r>
              <a:rPr lang="hr-HR" sz="2000" dirty="0" smtClean="0"/>
              <a:t>ih je prekrila </a:t>
            </a:r>
            <a:r>
              <a:rPr lang="hr-HR" sz="2000" dirty="0" smtClean="0"/>
              <a:t>siva </a:t>
            </a:r>
            <a:r>
              <a:rPr lang="hr-HR" sz="2000" dirty="0" smtClean="0"/>
              <a:t>dlaka. I dok su se svi pitali gdje su ranije </a:t>
            </a:r>
            <a:r>
              <a:rPr lang="hr-HR" sz="2000" dirty="0" smtClean="0"/>
              <a:t>vidjeli </a:t>
            </a:r>
            <a:r>
              <a:rPr lang="hr-HR" sz="2000" dirty="0" smtClean="0"/>
              <a:t>takve uši, Rabadashevo se lice </a:t>
            </a:r>
            <a:r>
              <a:rPr lang="hr-HR" sz="2000" dirty="0" smtClean="0"/>
              <a:t>počelo mijenjati</a:t>
            </a:r>
            <a:r>
              <a:rPr lang="hr-HR" sz="2000" dirty="0" smtClean="0"/>
              <a:t>. Postajalo je dulje i šire pri vrhu, </a:t>
            </a:r>
            <a:r>
              <a:rPr lang="hr-HR" sz="2000" dirty="0" smtClean="0"/>
              <a:t>oči </a:t>
            </a:r>
            <a:r>
              <a:rPr lang="hr-HR" sz="2000" dirty="0" smtClean="0"/>
              <a:t>su se </a:t>
            </a:r>
            <a:r>
              <a:rPr lang="hr-HR" sz="2000" dirty="0" smtClean="0"/>
              <a:t>povećavale</a:t>
            </a:r>
            <a:r>
              <a:rPr lang="hr-HR" sz="2000" dirty="0" smtClean="0"/>
              <a:t>, a nos utonuo u lice (ili bi se </a:t>
            </a:r>
            <a:r>
              <a:rPr lang="hr-HR" sz="2000" dirty="0" smtClean="0"/>
              <a:t>moglo reći </a:t>
            </a:r>
            <a:r>
              <a:rPr lang="hr-HR" sz="2000" dirty="0" smtClean="0"/>
              <a:t>da se cijelo lice nadulo i pretvorilo u nos), a </a:t>
            </a:r>
            <a:r>
              <a:rPr lang="hr-HR" sz="2000" dirty="0" smtClean="0"/>
              <a:t>sve </a:t>
            </a:r>
            <a:r>
              <a:rPr lang="hr-HR" sz="2000" dirty="0" smtClean="0"/>
              <a:t>skupa je prekrila dlaka. Ruke su </a:t>
            </a:r>
            <a:r>
              <a:rPr lang="hr-HR" sz="2000" dirty="0" smtClean="0"/>
              <a:t>mu </a:t>
            </a:r>
            <a:r>
              <a:rPr lang="hr-HR" sz="2000" dirty="0" smtClean="0"/>
              <a:t>se izduljile i spuštale se pred njim sve dok mu </a:t>
            </a:r>
            <a:r>
              <a:rPr lang="hr-HR" sz="2000" dirty="0" smtClean="0"/>
              <a:t>dlanovi </a:t>
            </a:r>
            <a:r>
              <a:rPr lang="hr-HR" sz="2000" dirty="0" smtClean="0"/>
              <a:t>nisu dodirnuli tlo; no sad to više </a:t>
            </a:r>
            <a:r>
              <a:rPr lang="hr-HR" sz="2000" dirty="0" smtClean="0"/>
              <a:t>nisu </a:t>
            </a:r>
            <a:r>
              <a:rPr lang="hr-HR" sz="2000" dirty="0" smtClean="0"/>
              <a:t>bili dlanovi; bila su kopita. Stajao je na </a:t>
            </a:r>
            <a:r>
              <a:rPr lang="hr-HR" sz="2000" dirty="0" smtClean="0"/>
              <a:t>sve četiri</a:t>
            </a:r>
            <a:r>
              <a:rPr lang="hr-HR" sz="2000" dirty="0" smtClean="0"/>
              <a:t>, a </a:t>
            </a:r>
            <a:r>
              <a:rPr lang="hr-HR" sz="2000" dirty="0" smtClean="0"/>
              <a:t>odjeća </a:t>
            </a:r>
            <a:r>
              <a:rPr lang="hr-HR" sz="2000" dirty="0" smtClean="0"/>
              <a:t>mu je nestala. Svi su se </a:t>
            </a:r>
            <a:r>
              <a:rPr lang="hr-HR" sz="2000" dirty="0" smtClean="0"/>
              <a:t>smijali </a:t>
            </a:r>
            <a:r>
              <a:rPr lang="hr-HR" sz="2000" dirty="0" smtClean="0"/>
              <a:t>sve glasnije (nisu mogli ništa protiv toga), </a:t>
            </a:r>
            <a:r>
              <a:rPr lang="hr-HR" sz="2000" dirty="0" smtClean="0"/>
              <a:t>jer </a:t>
            </a:r>
            <a:r>
              <a:rPr lang="hr-HR" sz="2000" dirty="0" smtClean="0"/>
              <a:t>se ono što je bilo Rabadash, jednostavno i </a:t>
            </a:r>
            <a:r>
              <a:rPr lang="hr-HR" sz="2000" dirty="0" smtClean="0"/>
              <a:t>naočigled</a:t>
            </a:r>
            <a:r>
              <a:rPr lang="hr-HR" sz="2000" dirty="0" smtClean="0"/>
              <a:t>, pretvorilo u magarca. Strašno je bilo </a:t>
            </a:r>
            <a:r>
              <a:rPr lang="hr-HR" sz="2000" smtClean="0"/>
              <a:t>što </a:t>
            </a:r>
            <a:r>
              <a:rPr lang="hr-HR" sz="2000" smtClean="0"/>
              <a:t>mu je </a:t>
            </a:r>
            <a:r>
              <a:rPr lang="hr-HR" sz="2000" dirty="0" smtClean="0"/>
              <a:t>ljudski glas potrajao trenutak dulje nego ljudski oblik te je, shvativši promjenu koja </a:t>
            </a:r>
            <a:r>
              <a:rPr lang="hr-HR" sz="2000" dirty="0" smtClean="0"/>
              <a:t>se </a:t>
            </a:r>
            <a:r>
              <a:rPr lang="hr-HR" sz="2000" dirty="0" smtClean="0"/>
              <a:t>odvija, kriknuo</a:t>
            </a:r>
            <a:r>
              <a:rPr lang="hr-HR" sz="2000" dirty="0" smtClean="0"/>
              <a:t>:"</a:t>
            </a:r>
            <a:r>
              <a:rPr lang="hr-HR" sz="2000" dirty="0" smtClean="0"/>
              <a:t>Oh, ne magarac! Milost! Makar konj — ar onj — ih </a:t>
            </a:r>
            <a:r>
              <a:rPr lang="hr-HR" sz="2000" dirty="0" smtClean="0"/>
              <a:t>—njih </a:t>
            </a:r>
            <a:r>
              <a:rPr lang="hr-HR" sz="2000" dirty="0" smtClean="0"/>
              <a:t>— njih-haa."</a:t>
            </a:r>
          </a:p>
          <a:p>
            <a:pPr>
              <a:buNone/>
            </a:pPr>
            <a:endParaRPr lang="hr-HR" sz="1800" dirty="0" smtClean="0"/>
          </a:p>
          <a:p>
            <a:pPr>
              <a:buNone/>
            </a:pPr>
            <a:endParaRPr lang="hr-HR" sz="2000" dirty="0" smtClean="0"/>
          </a:p>
          <a:p>
            <a:pPr>
              <a:buNone/>
            </a:pPr>
            <a:endParaRPr lang="hr-HR" sz="2000" dirty="0" smtClean="0"/>
          </a:p>
          <a:p>
            <a:pPr>
              <a:buNone/>
            </a:pPr>
            <a:endParaRPr lang="hr-HR" sz="2000" dirty="0" smtClean="0"/>
          </a:p>
          <a:p>
            <a:pPr>
              <a:buNone/>
            </a:pPr>
            <a:endParaRPr lang="hr-HR" sz="2000" dirty="0" smtClean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Izradila: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Lana Mikša 7.b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s://encrypted-tbn0.gstatic.com/images?q=tbn:ANd9GcQlaciWLrtgm1kHWf9ONP0cJngMtEbEbZLp3Bs2skH5YdIn9_XoT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786058"/>
            <a:ext cx="3905250" cy="2476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413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C.S.Lewis</vt:lpstr>
      <vt:lpstr>C.S.Lewis</vt:lpstr>
      <vt:lpstr>Tema dijela</vt:lpstr>
      <vt:lpstr>Mjesto i vrijeme radnje</vt:lpstr>
      <vt:lpstr>Glavni likovi</vt:lpstr>
      <vt:lpstr>Sporedni likovi</vt:lpstr>
      <vt:lpstr>Najljepši ulomak</vt:lpstr>
      <vt:lpstr>Izradila:</vt:lpstr>
    </vt:vector>
  </TitlesOfParts>
  <Company>DoDo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C.S.Lewis</dc:title>
  <dc:creator>Lana</dc:creator>
  <cp:lastModifiedBy>Lana</cp:lastModifiedBy>
  <cp:revision>46</cp:revision>
  <dcterms:created xsi:type="dcterms:W3CDTF">2013-05-25T14:27:37Z</dcterms:created>
  <dcterms:modified xsi:type="dcterms:W3CDTF">2013-05-26T12:36:23Z</dcterms:modified>
</cp:coreProperties>
</file>