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08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980" y="3059668"/>
            <a:ext cx="555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DAN SIGURNIJEG INTERNETA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149678"/>
            <a:ext cx="7001814" cy="4229140"/>
          </a:xfrm>
        </p:spPr>
      </p:pic>
      <p:sp>
        <p:nvSpPr>
          <p:cNvPr id="5" name="TextBox 4"/>
          <p:cNvSpPr txBox="1"/>
          <p:nvPr/>
        </p:nvSpPr>
        <p:spPr>
          <a:xfrm>
            <a:off x="330021" y="2440042"/>
            <a:ext cx="382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sz="2800" dirty="0"/>
              <a:t>o</a:t>
            </a:r>
            <a:r>
              <a:rPr lang="hr-HR" sz="2800" dirty="0" smtClean="0"/>
              <a:t>ve </a:t>
            </a:r>
            <a:r>
              <a:rPr lang="hr-HR" sz="2800" dirty="0" smtClean="0"/>
              <a:t>godine obilježava se 07. veljače </a:t>
            </a:r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5368" y="3837928"/>
            <a:ext cx="340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-na inicijativu Europske komisije 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21" y="4944614"/>
            <a:ext cx="4383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</a:t>
            </a:r>
            <a:r>
              <a:rPr lang="hr-HR" sz="2400" dirty="0" smtClean="0"/>
              <a:t>-promovira se sigurno </a:t>
            </a:r>
            <a:r>
              <a:rPr lang="hr-HR" sz="2400" dirty="0"/>
              <a:t>i odgovorno korištenje interneta i informacijskih i komunikacijskih tehnologija</a:t>
            </a:r>
          </a:p>
        </p:txBody>
      </p:sp>
    </p:spTree>
    <p:extLst>
      <p:ext uri="{BB962C8B-B14F-4D97-AF65-F5344CB8AC3E}">
        <p14:creationId xmlns:p14="http://schemas.microsoft.com/office/powerpoint/2010/main" val="13333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Loše strane interneta 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73641" y="1846926"/>
            <a:ext cx="4877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sz="2400" dirty="0" smtClean="0"/>
              <a:t>razgovor s nepoznatima</a:t>
            </a:r>
          </a:p>
          <a:p>
            <a:endParaRPr lang="hr-HR" dirty="0"/>
          </a:p>
          <a:p>
            <a:r>
              <a:rPr lang="hr-HR" dirty="0" smtClean="0"/>
              <a:t>-</a:t>
            </a:r>
            <a:r>
              <a:rPr lang="hr-HR" sz="2400" dirty="0" smtClean="0"/>
              <a:t>psihičko nasilje (virtualno zlostavljanje)</a:t>
            </a:r>
          </a:p>
          <a:p>
            <a:endParaRPr lang="hr-HR" dirty="0"/>
          </a:p>
          <a:p>
            <a:r>
              <a:rPr lang="hr-HR" dirty="0" smtClean="0"/>
              <a:t>-</a:t>
            </a:r>
            <a:r>
              <a:rPr lang="hr-HR" sz="2400" dirty="0" smtClean="0"/>
              <a:t>pedofilija</a:t>
            </a:r>
          </a:p>
          <a:p>
            <a:endParaRPr lang="hr-HR" dirty="0"/>
          </a:p>
          <a:p>
            <a:r>
              <a:rPr lang="hr-HR" dirty="0" smtClean="0"/>
              <a:t>-</a:t>
            </a:r>
            <a:r>
              <a:rPr lang="hr-HR" sz="2400" dirty="0" smtClean="0"/>
              <a:t>objavljivanje videa i forotgrafija drugih bez njihove dozvole</a:t>
            </a:r>
          </a:p>
          <a:p>
            <a:endParaRPr lang="hr-HR" dirty="0"/>
          </a:p>
          <a:p>
            <a:r>
              <a:rPr lang="hr-HR" dirty="0" smtClean="0"/>
              <a:t>-</a:t>
            </a:r>
            <a:r>
              <a:rPr lang="hr-HR" sz="2400" dirty="0" smtClean="0"/>
              <a:t>otkrivanje osobnih podataka nepoznatim osobama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2839547"/>
            <a:ext cx="6606862" cy="37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DOBRE STRANE INTERNETA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11369" y="1725769"/>
            <a:ext cx="30522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sz="2400" dirty="0" smtClean="0"/>
              <a:t>edukativni sadržaji</a:t>
            </a:r>
          </a:p>
          <a:p>
            <a:endParaRPr lang="hr-HR" sz="2400" dirty="0"/>
          </a:p>
          <a:p>
            <a:r>
              <a:rPr lang="hr-HR" sz="2400" dirty="0" smtClean="0"/>
              <a:t>-e-pošta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-brža komunikacija</a:t>
            </a:r>
          </a:p>
          <a:p>
            <a:endParaRPr lang="hr-HR" sz="2400" dirty="0"/>
          </a:p>
          <a:p>
            <a:r>
              <a:rPr lang="hr-HR" sz="2400" dirty="0" smtClean="0"/>
              <a:t>-učenje online</a:t>
            </a:r>
          </a:p>
          <a:p>
            <a:endParaRPr lang="hr-HR" sz="2400" dirty="0"/>
          </a:p>
          <a:p>
            <a:r>
              <a:rPr lang="hr-HR" sz="2400" dirty="0" smtClean="0"/>
              <a:t>-lakše saznavanje informacija</a:t>
            </a:r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10" y="2750895"/>
            <a:ext cx="5334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SPRIJEČITI NASILJE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NASILJE SE MOŽE SPRIJEČITI:</a:t>
            </a:r>
          </a:p>
          <a:p>
            <a:pPr marL="0" indent="0">
              <a:buNone/>
            </a:pPr>
            <a:r>
              <a:rPr lang="hr-HR" sz="2400" dirty="0" smtClean="0"/>
              <a:t>-da kažemo starijima i prijateljima</a:t>
            </a:r>
          </a:p>
          <a:p>
            <a:pPr marL="0" indent="0">
              <a:buNone/>
            </a:pPr>
            <a:r>
              <a:rPr lang="hr-HR" sz="2400" dirty="0" smtClean="0"/>
              <a:t>-nazivanjem hrabrog telefona i policije</a:t>
            </a:r>
          </a:p>
          <a:p>
            <a:pPr marL="0" indent="0">
              <a:buNone/>
            </a:pPr>
            <a:r>
              <a:rPr lang="hr-HR" sz="2400" dirty="0" smtClean="0"/>
              <a:t>-ne otkirivanje lozinke nikome osim roditeljima</a:t>
            </a:r>
          </a:p>
          <a:p>
            <a:pPr marL="0" indent="0">
              <a:buNone/>
            </a:pPr>
            <a:r>
              <a:rPr lang="hr-HR" sz="2400" dirty="0" smtClean="0"/>
              <a:t>-da se ne dogovaramo za sastanke s nepoznatima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48" y="2374005"/>
            <a:ext cx="4622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Tin Tušek i Alen Šalković </a:t>
            </a:r>
          </a:p>
          <a:p>
            <a:r>
              <a:rPr lang="hr-HR" sz="2400" dirty="0" smtClean="0"/>
              <a:t>6.b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28" y="1833539"/>
            <a:ext cx="5688249" cy="42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43</TotalTime>
  <Words>125</Words>
  <Application>Microsoft Office PowerPoint</Application>
  <PresentationFormat>Široki zaslon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PowerPointova prezentacija</vt:lpstr>
      <vt:lpstr>PowerPointova prezentacija</vt:lpstr>
      <vt:lpstr>Loše strane interneta </vt:lpstr>
      <vt:lpstr>DOBRE STRANE INTERNETA</vt:lpstr>
      <vt:lpstr>KAKO SPRIJEČITI NASILJE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skola</cp:lastModifiedBy>
  <cp:revision>6</cp:revision>
  <dcterms:created xsi:type="dcterms:W3CDTF">2017-02-02T18:24:12Z</dcterms:created>
  <dcterms:modified xsi:type="dcterms:W3CDTF">2017-02-08T11:58:26Z</dcterms:modified>
</cp:coreProperties>
</file>