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317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 snapToGrid="0">
      <p:cViewPr>
        <p:scale>
          <a:sx n="76" d="100"/>
          <a:sy n="76" d="100"/>
        </p:scale>
        <p:origin x="-1812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085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607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963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1358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1166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3481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656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6747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56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77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131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556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543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663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545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20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865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AF7D31-CA10-4820-8CF0-664F0E16D9FF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CFA99A7-9ABD-4607-89FC-6A8F8000A0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007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F121BF1-D068-4984-8D04-380A80E95B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ČIŠĆENJE OKOLIŠA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4D8A62BD-EA4E-4777-AAC8-55F10F738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45894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>
            <a:extLst>
              <a:ext uri="{FF2B5EF4-FFF2-40B4-BE49-F238E27FC236}">
                <a16:creationId xmlns="" xmlns:a16="http://schemas.microsoft.com/office/drawing/2014/main" id="{F10FA895-5867-4392-819F-3687E6A94255}"/>
              </a:ext>
            </a:extLst>
          </p:cNvPr>
          <p:cNvCxnSpPr>
            <a:cxnSpLocks/>
          </p:cNvCxnSpPr>
          <p:nvPr/>
        </p:nvCxnSpPr>
        <p:spPr>
          <a:xfrm>
            <a:off x="2263515" y="2338466"/>
            <a:ext cx="17488" cy="9019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="" xmlns:a16="http://schemas.microsoft.com/office/drawing/2014/main" id="{611F056B-D4B3-4464-9A63-A8954B6AF9CC}"/>
              </a:ext>
            </a:extLst>
          </p:cNvPr>
          <p:cNvCxnSpPr>
            <a:cxnSpLocks/>
          </p:cNvCxnSpPr>
          <p:nvPr/>
        </p:nvCxnSpPr>
        <p:spPr>
          <a:xfrm flipV="1">
            <a:off x="2263515" y="2338466"/>
            <a:ext cx="4572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="" xmlns:a16="http://schemas.microsoft.com/office/drawing/2014/main" id="{B1A740F9-69DA-48B2-B460-52AD394ABB9F}"/>
              </a:ext>
            </a:extLst>
          </p:cNvPr>
          <p:cNvCxnSpPr>
            <a:cxnSpLocks/>
          </p:cNvCxnSpPr>
          <p:nvPr/>
        </p:nvCxnSpPr>
        <p:spPr>
          <a:xfrm>
            <a:off x="1778209" y="2479624"/>
            <a:ext cx="479684" cy="157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="" xmlns:a16="http://schemas.microsoft.com/office/drawing/2014/main" id="{B1D0C602-A1E5-4E0E-A694-4367CC9B6595}"/>
              </a:ext>
            </a:extLst>
          </p:cNvPr>
          <p:cNvCxnSpPr>
            <a:cxnSpLocks/>
          </p:cNvCxnSpPr>
          <p:nvPr/>
        </p:nvCxnSpPr>
        <p:spPr>
          <a:xfrm>
            <a:off x="2281003" y="3240374"/>
            <a:ext cx="211112" cy="642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="" xmlns:a16="http://schemas.microsoft.com/office/drawing/2014/main" id="{1D927065-41A7-4D49-B52F-AD9EEE87CF4B}"/>
              </a:ext>
            </a:extLst>
          </p:cNvPr>
          <p:cNvCxnSpPr>
            <a:cxnSpLocks/>
          </p:cNvCxnSpPr>
          <p:nvPr/>
        </p:nvCxnSpPr>
        <p:spPr>
          <a:xfrm flipH="1">
            <a:off x="2023672" y="3215391"/>
            <a:ext cx="239842" cy="667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ipsa 23">
            <a:extLst>
              <a:ext uri="{FF2B5EF4-FFF2-40B4-BE49-F238E27FC236}">
                <a16:creationId xmlns="" xmlns:a16="http://schemas.microsoft.com/office/drawing/2014/main" id="{9FA46E31-7F17-40A3-9D19-C8B8DC59E760}"/>
              </a:ext>
            </a:extLst>
          </p:cNvPr>
          <p:cNvSpPr/>
          <p:nvPr/>
        </p:nvSpPr>
        <p:spPr>
          <a:xfrm>
            <a:off x="2023672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>
            <a:extLst>
              <a:ext uri="{FF2B5EF4-FFF2-40B4-BE49-F238E27FC236}">
                <a16:creationId xmlns="" xmlns:a16="http://schemas.microsoft.com/office/drawing/2014/main" id="{8587B528-C9BF-4FD7-B780-77335EF75707}"/>
              </a:ext>
            </a:extLst>
          </p:cNvPr>
          <p:cNvSpPr/>
          <p:nvPr/>
        </p:nvSpPr>
        <p:spPr>
          <a:xfrm>
            <a:off x="6343338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8" name="Ravni poveznik 27">
            <a:extLst>
              <a:ext uri="{FF2B5EF4-FFF2-40B4-BE49-F238E27FC236}">
                <a16:creationId xmlns="" xmlns:a16="http://schemas.microsoft.com/office/drawing/2014/main" id="{FA033B48-011D-41D3-AAA0-DB4E7DE83896}"/>
              </a:ext>
            </a:extLst>
          </p:cNvPr>
          <p:cNvCxnSpPr>
            <a:cxnSpLocks/>
          </p:cNvCxnSpPr>
          <p:nvPr/>
        </p:nvCxnSpPr>
        <p:spPr>
          <a:xfrm>
            <a:off x="6568815" y="2339716"/>
            <a:ext cx="17488" cy="90190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vni poveznik 28">
            <a:extLst>
              <a:ext uri="{FF2B5EF4-FFF2-40B4-BE49-F238E27FC236}">
                <a16:creationId xmlns="" xmlns:a16="http://schemas.microsoft.com/office/drawing/2014/main" id="{A7BC61FA-7800-45C8-92A0-FA05B73173C2}"/>
              </a:ext>
            </a:extLst>
          </p:cNvPr>
          <p:cNvCxnSpPr>
            <a:cxnSpLocks/>
          </p:cNvCxnSpPr>
          <p:nvPr/>
        </p:nvCxnSpPr>
        <p:spPr>
          <a:xfrm flipV="1">
            <a:off x="6568815" y="2330972"/>
            <a:ext cx="457200" cy="3048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>
            <a:extLst>
              <a:ext uri="{FF2B5EF4-FFF2-40B4-BE49-F238E27FC236}">
                <a16:creationId xmlns="" xmlns:a16="http://schemas.microsoft.com/office/drawing/2014/main" id="{01A2297A-2F09-4CC2-9263-35821B7BD06F}"/>
              </a:ext>
            </a:extLst>
          </p:cNvPr>
          <p:cNvCxnSpPr>
            <a:cxnSpLocks/>
          </p:cNvCxnSpPr>
          <p:nvPr/>
        </p:nvCxnSpPr>
        <p:spPr>
          <a:xfrm>
            <a:off x="6085384" y="2476500"/>
            <a:ext cx="479684" cy="157397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31">
            <a:extLst>
              <a:ext uri="{FF2B5EF4-FFF2-40B4-BE49-F238E27FC236}">
                <a16:creationId xmlns="" xmlns:a16="http://schemas.microsoft.com/office/drawing/2014/main" id="{00A5C9A3-B19A-4DCA-91B2-8FAEF621684D}"/>
              </a:ext>
            </a:extLst>
          </p:cNvPr>
          <p:cNvCxnSpPr>
            <a:cxnSpLocks/>
          </p:cNvCxnSpPr>
          <p:nvPr/>
        </p:nvCxnSpPr>
        <p:spPr>
          <a:xfrm>
            <a:off x="6568815" y="3194156"/>
            <a:ext cx="211112" cy="64207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>
            <a:extLst>
              <a:ext uri="{FF2B5EF4-FFF2-40B4-BE49-F238E27FC236}">
                <a16:creationId xmlns="" xmlns:a16="http://schemas.microsoft.com/office/drawing/2014/main" id="{AE7CB57D-565F-4965-B6CD-6E0A79B3C36F}"/>
              </a:ext>
            </a:extLst>
          </p:cNvPr>
          <p:cNvCxnSpPr>
            <a:cxnSpLocks/>
          </p:cNvCxnSpPr>
          <p:nvPr/>
        </p:nvCxnSpPr>
        <p:spPr>
          <a:xfrm flipH="1">
            <a:off x="6313981" y="3194156"/>
            <a:ext cx="239842" cy="667061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blačić za govor: ovalni 33">
            <a:extLst>
              <a:ext uri="{FF2B5EF4-FFF2-40B4-BE49-F238E27FC236}">
                <a16:creationId xmlns="" xmlns:a16="http://schemas.microsoft.com/office/drawing/2014/main" id="{15C2FC2B-EED7-427D-B267-06CE538C3656}"/>
              </a:ext>
            </a:extLst>
          </p:cNvPr>
          <p:cNvSpPr/>
          <p:nvPr/>
        </p:nvSpPr>
        <p:spPr>
          <a:xfrm flipH="1">
            <a:off x="4771870" y="598986"/>
            <a:ext cx="1902501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Pravokutnik 34">
            <a:extLst>
              <a:ext uri="{FF2B5EF4-FFF2-40B4-BE49-F238E27FC236}">
                <a16:creationId xmlns="" xmlns:a16="http://schemas.microsoft.com/office/drawing/2014/main" id="{EE13F51A-9DCE-4E70-808C-B35896DF7223}"/>
              </a:ext>
            </a:extLst>
          </p:cNvPr>
          <p:cNvSpPr/>
          <p:nvPr/>
        </p:nvSpPr>
        <p:spPr>
          <a:xfrm>
            <a:off x="5331178" y="887624"/>
            <a:ext cx="7838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JESAM</a:t>
            </a:r>
            <a:endParaRPr lang="hr-HR" sz="1600" dirty="0"/>
          </a:p>
        </p:txBody>
      </p:sp>
      <p:sp>
        <p:nvSpPr>
          <p:cNvPr id="36" name="Pravokutnik 35">
            <a:extLst>
              <a:ext uri="{FF2B5EF4-FFF2-40B4-BE49-F238E27FC236}">
                <a16:creationId xmlns="" xmlns:a16="http://schemas.microsoft.com/office/drawing/2014/main" id="{DD35EF17-55F0-49C6-BCA9-0B753A3E6451}"/>
              </a:ext>
            </a:extLst>
          </p:cNvPr>
          <p:cNvSpPr/>
          <p:nvPr/>
        </p:nvSpPr>
        <p:spPr>
          <a:xfrm>
            <a:off x="0" y="5426439"/>
            <a:ext cx="12192000" cy="14315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414" y="2564869"/>
            <a:ext cx="127635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 descr="Royal plave Cute muške hlače MH1 klasičnog su ravnog kroja s vezicom u  struku">
            <a:extLst>
              <a:ext uri="{FF2B5EF4-FFF2-40B4-BE49-F238E27FC236}">
                <a16:creationId xmlns="" xmlns:a16="http://schemas.microsoft.com/office/drawing/2014/main" id="{BB3C633B-A3C7-411E-A2DD-507A70825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254" y="2141951"/>
            <a:ext cx="446321" cy="34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6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>
            <a:extLst>
              <a:ext uri="{FF2B5EF4-FFF2-40B4-BE49-F238E27FC236}">
                <a16:creationId xmlns="" xmlns:a16="http://schemas.microsoft.com/office/drawing/2014/main" id="{F10FA895-5867-4392-819F-3687E6A94255}"/>
              </a:ext>
            </a:extLst>
          </p:cNvPr>
          <p:cNvCxnSpPr>
            <a:cxnSpLocks/>
          </p:cNvCxnSpPr>
          <p:nvPr/>
        </p:nvCxnSpPr>
        <p:spPr>
          <a:xfrm>
            <a:off x="2263515" y="2338466"/>
            <a:ext cx="17488" cy="9019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="" xmlns:a16="http://schemas.microsoft.com/office/drawing/2014/main" id="{611F056B-D4B3-4464-9A63-A8954B6AF9CC}"/>
              </a:ext>
            </a:extLst>
          </p:cNvPr>
          <p:cNvCxnSpPr>
            <a:cxnSpLocks/>
          </p:cNvCxnSpPr>
          <p:nvPr/>
        </p:nvCxnSpPr>
        <p:spPr>
          <a:xfrm flipV="1">
            <a:off x="2263515" y="2338466"/>
            <a:ext cx="4572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="" xmlns:a16="http://schemas.microsoft.com/office/drawing/2014/main" id="{B1A740F9-69DA-48B2-B460-52AD394ABB9F}"/>
              </a:ext>
            </a:extLst>
          </p:cNvPr>
          <p:cNvCxnSpPr>
            <a:cxnSpLocks/>
          </p:cNvCxnSpPr>
          <p:nvPr/>
        </p:nvCxnSpPr>
        <p:spPr>
          <a:xfrm>
            <a:off x="1778209" y="2479624"/>
            <a:ext cx="479684" cy="157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="" xmlns:a16="http://schemas.microsoft.com/office/drawing/2014/main" id="{B1D0C602-A1E5-4E0E-A694-4367CC9B6595}"/>
              </a:ext>
            </a:extLst>
          </p:cNvPr>
          <p:cNvCxnSpPr>
            <a:cxnSpLocks/>
          </p:cNvCxnSpPr>
          <p:nvPr/>
        </p:nvCxnSpPr>
        <p:spPr>
          <a:xfrm>
            <a:off x="2281003" y="3240374"/>
            <a:ext cx="211112" cy="642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="" xmlns:a16="http://schemas.microsoft.com/office/drawing/2014/main" id="{1D927065-41A7-4D49-B52F-AD9EEE87CF4B}"/>
              </a:ext>
            </a:extLst>
          </p:cNvPr>
          <p:cNvCxnSpPr>
            <a:cxnSpLocks/>
          </p:cNvCxnSpPr>
          <p:nvPr/>
        </p:nvCxnSpPr>
        <p:spPr>
          <a:xfrm flipH="1">
            <a:off x="2023672" y="3215391"/>
            <a:ext cx="239842" cy="667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ipsa 23">
            <a:extLst>
              <a:ext uri="{FF2B5EF4-FFF2-40B4-BE49-F238E27FC236}">
                <a16:creationId xmlns="" xmlns:a16="http://schemas.microsoft.com/office/drawing/2014/main" id="{9FA46E31-7F17-40A3-9D19-C8B8DC59E760}"/>
              </a:ext>
            </a:extLst>
          </p:cNvPr>
          <p:cNvSpPr/>
          <p:nvPr/>
        </p:nvSpPr>
        <p:spPr>
          <a:xfrm>
            <a:off x="2023672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>
            <a:extLst>
              <a:ext uri="{FF2B5EF4-FFF2-40B4-BE49-F238E27FC236}">
                <a16:creationId xmlns="" xmlns:a16="http://schemas.microsoft.com/office/drawing/2014/main" id="{8587B528-C9BF-4FD7-B780-77335EF75707}"/>
              </a:ext>
            </a:extLst>
          </p:cNvPr>
          <p:cNvSpPr/>
          <p:nvPr/>
        </p:nvSpPr>
        <p:spPr>
          <a:xfrm>
            <a:off x="6343338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8" name="Ravni poveznik 27">
            <a:extLst>
              <a:ext uri="{FF2B5EF4-FFF2-40B4-BE49-F238E27FC236}">
                <a16:creationId xmlns="" xmlns:a16="http://schemas.microsoft.com/office/drawing/2014/main" id="{FA033B48-011D-41D3-AAA0-DB4E7DE83896}"/>
              </a:ext>
            </a:extLst>
          </p:cNvPr>
          <p:cNvCxnSpPr>
            <a:cxnSpLocks/>
          </p:cNvCxnSpPr>
          <p:nvPr/>
        </p:nvCxnSpPr>
        <p:spPr>
          <a:xfrm>
            <a:off x="6568815" y="2339716"/>
            <a:ext cx="17488" cy="90190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vni poveznik 28">
            <a:extLst>
              <a:ext uri="{FF2B5EF4-FFF2-40B4-BE49-F238E27FC236}">
                <a16:creationId xmlns="" xmlns:a16="http://schemas.microsoft.com/office/drawing/2014/main" id="{A7BC61FA-7800-45C8-92A0-FA05B73173C2}"/>
              </a:ext>
            </a:extLst>
          </p:cNvPr>
          <p:cNvCxnSpPr>
            <a:cxnSpLocks/>
          </p:cNvCxnSpPr>
          <p:nvPr/>
        </p:nvCxnSpPr>
        <p:spPr>
          <a:xfrm flipV="1">
            <a:off x="6568815" y="2330972"/>
            <a:ext cx="457200" cy="3048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>
            <a:extLst>
              <a:ext uri="{FF2B5EF4-FFF2-40B4-BE49-F238E27FC236}">
                <a16:creationId xmlns="" xmlns:a16="http://schemas.microsoft.com/office/drawing/2014/main" id="{01A2297A-2F09-4CC2-9263-35821B7BD06F}"/>
              </a:ext>
            </a:extLst>
          </p:cNvPr>
          <p:cNvCxnSpPr>
            <a:cxnSpLocks/>
          </p:cNvCxnSpPr>
          <p:nvPr/>
        </p:nvCxnSpPr>
        <p:spPr>
          <a:xfrm>
            <a:off x="6085384" y="2476500"/>
            <a:ext cx="479684" cy="157397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31">
            <a:extLst>
              <a:ext uri="{FF2B5EF4-FFF2-40B4-BE49-F238E27FC236}">
                <a16:creationId xmlns="" xmlns:a16="http://schemas.microsoft.com/office/drawing/2014/main" id="{00A5C9A3-B19A-4DCA-91B2-8FAEF621684D}"/>
              </a:ext>
            </a:extLst>
          </p:cNvPr>
          <p:cNvCxnSpPr>
            <a:cxnSpLocks/>
          </p:cNvCxnSpPr>
          <p:nvPr/>
        </p:nvCxnSpPr>
        <p:spPr>
          <a:xfrm>
            <a:off x="6568815" y="3194156"/>
            <a:ext cx="211112" cy="64207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>
            <a:extLst>
              <a:ext uri="{FF2B5EF4-FFF2-40B4-BE49-F238E27FC236}">
                <a16:creationId xmlns="" xmlns:a16="http://schemas.microsoft.com/office/drawing/2014/main" id="{AE7CB57D-565F-4965-B6CD-6E0A79B3C36F}"/>
              </a:ext>
            </a:extLst>
          </p:cNvPr>
          <p:cNvCxnSpPr>
            <a:cxnSpLocks/>
          </p:cNvCxnSpPr>
          <p:nvPr/>
        </p:nvCxnSpPr>
        <p:spPr>
          <a:xfrm flipH="1">
            <a:off x="6313981" y="3194156"/>
            <a:ext cx="239842" cy="667061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blačić za govor: ovalni 33">
            <a:extLst>
              <a:ext uri="{FF2B5EF4-FFF2-40B4-BE49-F238E27FC236}">
                <a16:creationId xmlns="" xmlns:a16="http://schemas.microsoft.com/office/drawing/2014/main" id="{15C2FC2B-EED7-427D-B267-06CE538C3656}"/>
              </a:ext>
            </a:extLst>
          </p:cNvPr>
          <p:cNvSpPr/>
          <p:nvPr/>
        </p:nvSpPr>
        <p:spPr>
          <a:xfrm flipH="1">
            <a:off x="4299678" y="598986"/>
            <a:ext cx="2254145" cy="1167356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Pravokutnik 34">
            <a:extLst>
              <a:ext uri="{FF2B5EF4-FFF2-40B4-BE49-F238E27FC236}">
                <a16:creationId xmlns="" xmlns:a16="http://schemas.microsoft.com/office/drawing/2014/main" id="{EE13F51A-9DCE-4E70-808C-B35896DF7223}"/>
              </a:ext>
            </a:extLst>
          </p:cNvPr>
          <p:cNvSpPr/>
          <p:nvPr/>
        </p:nvSpPr>
        <p:spPr>
          <a:xfrm>
            <a:off x="4634631" y="882614"/>
            <a:ext cx="1799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dirty="0" smtClean="0"/>
              <a:t>HVALA ŠTO SI ME NAUČIO U KOJI SE SPREMNIK BACA OTPAD.</a:t>
            </a:r>
            <a:endParaRPr lang="hr-HR" sz="1200" dirty="0"/>
          </a:p>
        </p:txBody>
      </p:sp>
      <p:sp>
        <p:nvSpPr>
          <p:cNvPr id="36" name="Pravokutnik 35">
            <a:extLst>
              <a:ext uri="{FF2B5EF4-FFF2-40B4-BE49-F238E27FC236}">
                <a16:creationId xmlns="" xmlns:a16="http://schemas.microsoft.com/office/drawing/2014/main" id="{DD35EF17-55F0-49C6-BCA9-0B753A3E6451}"/>
              </a:ext>
            </a:extLst>
          </p:cNvPr>
          <p:cNvSpPr/>
          <p:nvPr/>
        </p:nvSpPr>
        <p:spPr>
          <a:xfrm>
            <a:off x="0" y="5426439"/>
            <a:ext cx="12192000" cy="14315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811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>
            <a:extLst>
              <a:ext uri="{FF2B5EF4-FFF2-40B4-BE49-F238E27FC236}">
                <a16:creationId xmlns="" xmlns:a16="http://schemas.microsoft.com/office/drawing/2014/main" id="{F10FA895-5867-4392-819F-3687E6A94255}"/>
              </a:ext>
            </a:extLst>
          </p:cNvPr>
          <p:cNvCxnSpPr>
            <a:cxnSpLocks/>
          </p:cNvCxnSpPr>
          <p:nvPr/>
        </p:nvCxnSpPr>
        <p:spPr>
          <a:xfrm>
            <a:off x="2263515" y="2338466"/>
            <a:ext cx="17488" cy="9019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="" xmlns:a16="http://schemas.microsoft.com/office/drawing/2014/main" id="{611F056B-D4B3-4464-9A63-A8954B6AF9CC}"/>
              </a:ext>
            </a:extLst>
          </p:cNvPr>
          <p:cNvCxnSpPr>
            <a:cxnSpLocks/>
          </p:cNvCxnSpPr>
          <p:nvPr/>
        </p:nvCxnSpPr>
        <p:spPr>
          <a:xfrm flipV="1">
            <a:off x="2263515" y="2338466"/>
            <a:ext cx="4572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="" xmlns:a16="http://schemas.microsoft.com/office/drawing/2014/main" id="{B1A740F9-69DA-48B2-B460-52AD394ABB9F}"/>
              </a:ext>
            </a:extLst>
          </p:cNvPr>
          <p:cNvCxnSpPr>
            <a:cxnSpLocks/>
          </p:cNvCxnSpPr>
          <p:nvPr/>
        </p:nvCxnSpPr>
        <p:spPr>
          <a:xfrm>
            <a:off x="1778209" y="2479624"/>
            <a:ext cx="479684" cy="157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="" xmlns:a16="http://schemas.microsoft.com/office/drawing/2014/main" id="{B1D0C602-A1E5-4E0E-A694-4367CC9B6595}"/>
              </a:ext>
            </a:extLst>
          </p:cNvPr>
          <p:cNvCxnSpPr>
            <a:cxnSpLocks/>
          </p:cNvCxnSpPr>
          <p:nvPr/>
        </p:nvCxnSpPr>
        <p:spPr>
          <a:xfrm>
            <a:off x="2281003" y="3240374"/>
            <a:ext cx="211112" cy="642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="" xmlns:a16="http://schemas.microsoft.com/office/drawing/2014/main" id="{1D927065-41A7-4D49-B52F-AD9EEE87CF4B}"/>
              </a:ext>
            </a:extLst>
          </p:cNvPr>
          <p:cNvCxnSpPr>
            <a:cxnSpLocks/>
          </p:cNvCxnSpPr>
          <p:nvPr/>
        </p:nvCxnSpPr>
        <p:spPr>
          <a:xfrm flipH="1">
            <a:off x="2023672" y="3215391"/>
            <a:ext cx="239842" cy="667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ipsa 23">
            <a:extLst>
              <a:ext uri="{FF2B5EF4-FFF2-40B4-BE49-F238E27FC236}">
                <a16:creationId xmlns="" xmlns:a16="http://schemas.microsoft.com/office/drawing/2014/main" id="{9FA46E31-7F17-40A3-9D19-C8B8DC59E760}"/>
              </a:ext>
            </a:extLst>
          </p:cNvPr>
          <p:cNvSpPr/>
          <p:nvPr/>
        </p:nvSpPr>
        <p:spPr>
          <a:xfrm>
            <a:off x="2023672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>
            <a:extLst>
              <a:ext uri="{FF2B5EF4-FFF2-40B4-BE49-F238E27FC236}">
                <a16:creationId xmlns="" xmlns:a16="http://schemas.microsoft.com/office/drawing/2014/main" id="{8587B528-C9BF-4FD7-B780-77335EF75707}"/>
              </a:ext>
            </a:extLst>
          </p:cNvPr>
          <p:cNvSpPr/>
          <p:nvPr/>
        </p:nvSpPr>
        <p:spPr>
          <a:xfrm>
            <a:off x="6343338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8" name="Ravni poveznik 27">
            <a:extLst>
              <a:ext uri="{FF2B5EF4-FFF2-40B4-BE49-F238E27FC236}">
                <a16:creationId xmlns="" xmlns:a16="http://schemas.microsoft.com/office/drawing/2014/main" id="{FA033B48-011D-41D3-AAA0-DB4E7DE83896}"/>
              </a:ext>
            </a:extLst>
          </p:cNvPr>
          <p:cNvCxnSpPr>
            <a:cxnSpLocks/>
          </p:cNvCxnSpPr>
          <p:nvPr/>
        </p:nvCxnSpPr>
        <p:spPr>
          <a:xfrm>
            <a:off x="6568815" y="2339716"/>
            <a:ext cx="17488" cy="90190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vni poveznik 28">
            <a:extLst>
              <a:ext uri="{FF2B5EF4-FFF2-40B4-BE49-F238E27FC236}">
                <a16:creationId xmlns="" xmlns:a16="http://schemas.microsoft.com/office/drawing/2014/main" id="{A7BC61FA-7800-45C8-92A0-FA05B73173C2}"/>
              </a:ext>
            </a:extLst>
          </p:cNvPr>
          <p:cNvCxnSpPr>
            <a:cxnSpLocks/>
          </p:cNvCxnSpPr>
          <p:nvPr/>
        </p:nvCxnSpPr>
        <p:spPr>
          <a:xfrm flipV="1">
            <a:off x="6568815" y="2330972"/>
            <a:ext cx="457200" cy="3048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>
            <a:extLst>
              <a:ext uri="{FF2B5EF4-FFF2-40B4-BE49-F238E27FC236}">
                <a16:creationId xmlns="" xmlns:a16="http://schemas.microsoft.com/office/drawing/2014/main" id="{01A2297A-2F09-4CC2-9263-35821B7BD06F}"/>
              </a:ext>
            </a:extLst>
          </p:cNvPr>
          <p:cNvCxnSpPr>
            <a:cxnSpLocks/>
          </p:cNvCxnSpPr>
          <p:nvPr/>
        </p:nvCxnSpPr>
        <p:spPr>
          <a:xfrm>
            <a:off x="6085384" y="2476500"/>
            <a:ext cx="479684" cy="157397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31">
            <a:extLst>
              <a:ext uri="{FF2B5EF4-FFF2-40B4-BE49-F238E27FC236}">
                <a16:creationId xmlns="" xmlns:a16="http://schemas.microsoft.com/office/drawing/2014/main" id="{00A5C9A3-B19A-4DCA-91B2-8FAEF621684D}"/>
              </a:ext>
            </a:extLst>
          </p:cNvPr>
          <p:cNvCxnSpPr>
            <a:cxnSpLocks/>
          </p:cNvCxnSpPr>
          <p:nvPr/>
        </p:nvCxnSpPr>
        <p:spPr>
          <a:xfrm>
            <a:off x="6568815" y="3194156"/>
            <a:ext cx="211112" cy="64207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>
            <a:extLst>
              <a:ext uri="{FF2B5EF4-FFF2-40B4-BE49-F238E27FC236}">
                <a16:creationId xmlns="" xmlns:a16="http://schemas.microsoft.com/office/drawing/2014/main" id="{AE7CB57D-565F-4965-B6CD-6E0A79B3C36F}"/>
              </a:ext>
            </a:extLst>
          </p:cNvPr>
          <p:cNvCxnSpPr>
            <a:cxnSpLocks/>
          </p:cNvCxnSpPr>
          <p:nvPr/>
        </p:nvCxnSpPr>
        <p:spPr>
          <a:xfrm flipH="1">
            <a:off x="6313981" y="3194156"/>
            <a:ext cx="239842" cy="667061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blačić za govor: ovalni 33">
            <a:extLst>
              <a:ext uri="{FF2B5EF4-FFF2-40B4-BE49-F238E27FC236}">
                <a16:creationId xmlns="" xmlns:a16="http://schemas.microsoft.com/office/drawing/2014/main" id="{15C2FC2B-EED7-427D-B267-06CE538C3656}"/>
              </a:ext>
            </a:extLst>
          </p:cNvPr>
          <p:cNvSpPr/>
          <p:nvPr/>
        </p:nvSpPr>
        <p:spPr>
          <a:xfrm flipH="1">
            <a:off x="4299678" y="598986"/>
            <a:ext cx="2254145" cy="1167356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Pravokutnik 34">
            <a:extLst>
              <a:ext uri="{FF2B5EF4-FFF2-40B4-BE49-F238E27FC236}">
                <a16:creationId xmlns="" xmlns:a16="http://schemas.microsoft.com/office/drawing/2014/main" id="{EE13F51A-9DCE-4E70-808C-B35896DF7223}"/>
              </a:ext>
            </a:extLst>
          </p:cNvPr>
          <p:cNvSpPr/>
          <p:nvPr/>
        </p:nvSpPr>
        <p:spPr>
          <a:xfrm>
            <a:off x="4634631" y="882614"/>
            <a:ext cx="1799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dirty="0" smtClean="0"/>
              <a:t>HVALA ŠTO SI ME NAUČIO U KOJI SE SPREMNIK BACA OTPAD.</a:t>
            </a:r>
            <a:endParaRPr lang="hr-HR" sz="1200" dirty="0"/>
          </a:p>
        </p:txBody>
      </p:sp>
      <p:sp>
        <p:nvSpPr>
          <p:cNvPr id="36" name="Pravokutnik 35">
            <a:extLst>
              <a:ext uri="{FF2B5EF4-FFF2-40B4-BE49-F238E27FC236}">
                <a16:creationId xmlns="" xmlns:a16="http://schemas.microsoft.com/office/drawing/2014/main" id="{DD35EF17-55F0-49C6-BCA9-0B753A3E6451}"/>
              </a:ext>
            </a:extLst>
          </p:cNvPr>
          <p:cNvSpPr/>
          <p:nvPr/>
        </p:nvSpPr>
        <p:spPr>
          <a:xfrm>
            <a:off x="0" y="5426439"/>
            <a:ext cx="12192000" cy="14315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čić za govor: ovalni 24">
            <a:extLst>
              <a:ext uri="{FF2B5EF4-FFF2-40B4-BE49-F238E27FC236}">
                <a16:creationId xmlns="" xmlns:a16="http://schemas.microsoft.com/office/drawing/2014/main" id="{31C42237-094E-41DB-AE72-7EFEF174228A}"/>
              </a:ext>
            </a:extLst>
          </p:cNvPr>
          <p:cNvSpPr/>
          <p:nvPr/>
        </p:nvSpPr>
        <p:spPr>
          <a:xfrm>
            <a:off x="1906248" y="460950"/>
            <a:ext cx="2051155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2129361" y="787198"/>
            <a:ext cx="16049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NEMA NA ČEMU!</a:t>
            </a:r>
            <a:endParaRPr lang="hr-H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044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951" y="864656"/>
            <a:ext cx="7683082" cy="1573744"/>
          </a:xfrm>
        </p:spPr>
        <p:txBody>
          <a:bodyPr>
            <a:normAutofit/>
          </a:bodyPr>
          <a:lstStyle/>
          <a:p>
            <a:r>
              <a:rPr lang="hr-HR" sz="7200" dirty="0" smtClean="0"/>
              <a:t>Hvala na pažnji!</a:t>
            </a:r>
            <a:endParaRPr lang="hr-HR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9183" y="4346531"/>
            <a:ext cx="3461811" cy="629004"/>
          </a:xfrm>
        </p:spPr>
        <p:txBody>
          <a:bodyPr>
            <a:no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>Adrijana Draganić</a:t>
            </a:r>
            <a:endParaRPr lang="hr-HR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Dan planeta Zemlje - 22. travnja | Okoliš i zdravlje | ZZJZDNZ.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2" y="2296438"/>
            <a:ext cx="4169079" cy="41690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9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>
            <a:extLst>
              <a:ext uri="{FF2B5EF4-FFF2-40B4-BE49-F238E27FC236}">
                <a16:creationId xmlns="" xmlns:a16="http://schemas.microsoft.com/office/drawing/2014/main" id="{F10FA895-5867-4392-819F-3687E6A94255}"/>
              </a:ext>
            </a:extLst>
          </p:cNvPr>
          <p:cNvCxnSpPr>
            <a:cxnSpLocks/>
          </p:cNvCxnSpPr>
          <p:nvPr/>
        </p:nvCxnSpPr>
        <p:spPr>
          <a:xfrm>
            <a:off x="2263515" y="2338466"/>
            <a:ext cx="17488" cy="9019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="" xmlns:a16="http://schemas.microsoft.com/office/drawing/2014/main" id="{611F056B-D4B3-4464-9A63-A8954B6AF9CC}"/>
              </a:ext>
            </a:extLst>
          </p:cNvPr>
          <p:cNvCxnSpPr>
            <a:cxnSpLocks/>
          </p:cNvCxnSpPr>
          <p:nvPr/>
        </p:nvCxnSpPr>
        <p:spPr>
          <a:xfrm flipV="1">
            <a:off x="2263515" y="2338466"/>
            <a:ext cx="4572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="" xmlns:a16="http://schemas.microsoft.com/office/drawing/2014/main" id="{B1A740F9-69DA-48B2-B460-52AD394ABB9F}"/>
              </a:ext>
            </a:extLst>
          </p:cNvPr>
          <p:cNvCxnSpPr>
            <a:cxnSpLocks/>
          </p:cNvCxnSpPr>
          <p:nvPr/>
        </p:nvCxnSpPr>
        <p:spPr>
          <a:xfrm>
            <a:off x="1778209" y="2479624"/>
            <a:ext cx="479684" cy="157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="" xmlns:a16="http://schemas.microsoft.com/office/drawing/2014/main" id="{B1D0C602-A1E5-4E0E-A694-4367CC9B6595}"/>
              </a:ext>
            </a:extLst>
          </p:cNvPr>
          <p:cNvCxnSpPr>
            <a:cxnSpLocks/>
          </p:cNvCxnSpPr>
          <p:nvPr/>
        </p:nvCxnSpPr>
        <p:spPr>
          <a:xfrm>
            <a:off x="2281003" y="3240374"/>
            <a:ext cx="211112" cy="642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="" xmlns:a16="http://schemas.microsoft.com/office/drawing/2014/main" id="{1D927065-41A7-4D49-B52F-AD9EEE87CF4B}"/>
              </a:ext>
            </a:extLst>
          </p:cNvPr>
          <p:cNvCxnSpPr>
            <a:cxnSpLocks/>
          </p:cNvCxnSpPr>
          <p:nvPr/>
        </p:nvCxnSpPr>
        <p:spPr>
          <a:xfrm flipH="1">
            <a:off x="2023672" y="3215391"/>
            <a:ext cx="239842" cy="667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ipsa 23">
            <a:extLst>
              <a:ext uri="{FF2B5EF4-FFF2-40B4-BE49-F238E27FC236}">
                <a16:creationId xmlns="" xmlns:a16="http://schemas.microsoft.com/office/drawing/2014/main" id="{9FA46E31-7F17-40A3-9D19-C8B8DC59E760}"/>
              </a:ext>
            </a:extLst>
          </p:cNvPr>
          <p:cNvSpPr/>
          <p:nvPr/>
        </p:nvSpPr>
        <p:spPr>
          <a:xfrm>
            <a:off x="2023672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čić za govor: ovalni 24">
            <a:extLst>
              <a:ext uri="{FF2B5EF4-FFF2-40B4-BE49-F238E27FC236}">
                <a16:creationId xmlns="" xmlns:a16="http://schemas.microsoft.com/office/drawing/2014/main" id="{31C42237-094E-41DB-AE72-7EFEF174228A}"/>
              </a:ext>
            </a:extLst>
          </p:cNvPr>
          <p:cNvSpPr/>
          <p:nvPr/>
        </p:nvSpPr>
        <p:spPr>
          <a:xfrm>
            <a:off x="1906248" y="460950"/>
            <a:ext cx="2051155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6" name="Pravokutnik 25">
            <a:extLst>
              <a:ext uri="{FF2B5EF4-FFF2-40B4-BE49-F238E27FC236}">
                <a16:creationId xmlns="" xmlns:a16="http://schemas.microsoft.com/office/drawing/2014/main" id="{02F7478B-B45D-4EE2-8EBE-B2BF63B8B1CA}"/>
              </a:ext>
            </a:extLst>
          </p:cNvPr>
          <p:cNvSpPr/>
          <p:nvPr/>
        </p:nvSpPr>
        <p:spPr>
          <a:xfrm>
            <a:off x="1815704" y="777895"/>
            <a:ext cx="22322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IDEMO POKUPITI PAPIRIĆE KOJI SU NA TRAVI?</a:t>
            </a:r>
          </a:p>
        </p:txBody>
      </p:sp>
      <p:sp>
        <p:nvSpPr>
          <p:cNvPr id="27" name="Elipsa 26">
            <a:extLst>
              <a:ext uri="{FF2B5EF4-FFF2-40B4-BE49-F238E27FC236}">
                <a16:creationId xmlns="" xmlns:a16="http://schemas.microsoft.com/office/drawing/2014/main" id="{8587B528-C9BF-4FD7-B780-77335EF75707}"/>
              </a:ext>
            </a:extLst>
          </p:cNvPr>
          <p:cNvSpPr/>
          <p:nvPr/>
        </p:nvSpPr>
        <p:spPr>
          <a:xfrm>
            <a:off x="6343338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8" name="Ravni poveznik 27">
            <a:extLst>
              <a:ext uri="{FF2B5EF4-FFF2-40B4-BE49-F238E27FC236}">
                <a16:creationId xmlns="" xmlns:a16="http://schemas.microsoft.com/office/drawing/2014/main" id="{FA033B48-011D-41D3-AAA0-DB4E7DE83896}"/>
              </a:ext>
            </a:extLst>
          </p:cNvPr>
          <p:cNvCxnSpPr>
            <a:cxnSpLocks/>
          </p:cNvCxnSpPr>
          <p:nvPr/>
        </p:nvCxnSpPr>
        <p:spPr>
          <a:xfrm>
            <a:off x="6568815" y="2339716"/>
            <a:ext cx="17488" cy="90190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vni poveznik 28">
            <a:extLst>
              <a:ext uri="{FF2B5EF4-FFF2-40B4-BE49-F238E27FC236}">
                <a16:creationId xmlns="" xmlns:a16="http://schemas.microsoft.com/office/drawing/2014/main" id="{A7BC61FA-7800-45C8-92A0-FA05B73173C2}"/>
              </a:ext>
            </a:extLst>
          </p:cNvPr>
          <p:cNvCxnSpPr>
            <a:cxnSpLocks/>
          </p:cNvCxnSpPr>
          <p:nvPr/>
        </p:nvCxnSpPr>
        <p:spPr>
          <a:xfrm flipV="1">
            <a:off x="6568815" y="2330972"/>
            <a:ext cx="457200" cy="3048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>
            <a:extLst>
              <a:ext uri="{FF2B5EF4-FFF2-40B4-BE49-F238E27FC236}">
                <a16:creationId xmlns="" xmlns:a16="http://schemas.microsoft.com/office/drawing/2014/main" id="{01A2297A-2F09-4CC2-9263-35821B7BD06F}"/>
              </a:ext>
            </a:extLst>
          </p:cNvPr>
          <p:cNvCxnSpPr>
            <a:cxnSpLocks/>
          </p:cNvCxnSpPr>
          <p:nvPr/>
        </p:nvCxnSpPr>
        <p:spPr>
          <a:xfrm>
            <a:off x="6085384" y="2476500"/>
            <a:ext cx="479684" cy="157397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31">
            <a:extLst>
              <a:ext uri="{FF2B5EF4-FFF2-40B4-BE49-F238E27FC236}">
                <a16:creationId xmlns="" xmlns:a16="http://schemas.microsoft.com/office/drawing/2014/main" id="{00A5C9A3-B19A-4DCA-91B2-8FAEF621684D}"/>
              </a:ext>
            </a:extLst>
          </p:cNvPr>
          <p:cNvCxnSpPr>
            <a:cxnSpLocks/>
          </p:cNvCxnSpPr>
          <p:nvPr/>
        </p:nvCxnSpPr>
        <p:spPr>
          <a:xfrm>
            <a:off x="6568815" y="3194156"/>
            <a:ext cx="211112" cy="64207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>
            <a:extLst>
              <a:ext uri="{FF2B5EF4-FFF2-40B4-BE49-F238E27FC236}">
                <a16:creationId xmlns="" xmlns:a16="http://schemas.microsoft.com/office/drawing/2014/main" id="{AE7CB57D-565F-4965-B6CD-6E0A79B3C36F}"/>
              </a:ext>
            </a:extLst>
          </p:cNvPr>
          <p:cNvCxnSpPr>
            <a:cxnSpLocks/>
          </p:cNvCxnSpPr>
          <p:nvPr/>
        </p:nvCxnSpPr>
        <p:spPr>
          <a:xfrm flipH="1">
            <a:off x="6313981" y="3194156"/>
            <a:ext cx="239842" cy="667061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blačić za govor: ovalni 33">
            <a:extLst>
              <a:ext uri="{FF2B5EF4-FFF2-40B4-BE49-F238E27FC236}">
                <a16:creationId xmlns="" xmlns:a16="http://schemas.microsoft.com/office/drawing/2014/main" id="{15C2FC2B-EED7-427D-B267-06CE538C3656}"/>
              </a:ext>
            </a:extLst>
          </p:cNvPr>
          <p:cNvSpPr/>
          <p:nvPr/>
        </p:nvSpPr>
        <p:spPr>
          <a:xfrm flipH="1">
            <a:off x="4771870" y="598986"/>
            <a:ext cx="1902501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Pravokutnik 34">
            <a:extLst>
              <a:ext uri="{FF2B5EF4-FFF2-40B4-BE49-F238E27FC236}">
                <a16:creationId xmlns="" xmlns:a16="http://schemas.microsoft.com/office/drawing/2014/main" id="{EE13F51A-9DCE-4E70-808C-B35896DF7223}"/>
              </a:ext>
            </a:extLst>
          </p:cNvPr>
          <p:cNvSpPr/>
          <p:nvPr/>
        </p:nvSpPr>
        <p:spPr>
          <a:xfrm>
            <a:off x="4862412" y="885470"/>
            <a:ext cx="1635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MOŽE! IDEMO!</a:t>
            </a:r>
            <a:endParaRPr lang="hr-HR" dirty="0"/>
          </a:p>
        </p:txBody>
      </p:sp>
      <p:sp>
        <p:nvSpPr>
          <p:cNvPr id="36" name="Pravokutnik 35">
            <a:extLst>
              <a:ext uri="{FF2B5EF4-FFF2-40B4-BE49-F238E27FC236}">
                <a16:creationId xmlns="" xmlns:a16="http://schemas.microsoft.com/office/drawing/2014/main" id="{DD35EF17-55F0-49C6-BCA9-0B753A3E6451}"/>
              </a:ext>
            </a:extLst>
          </p:cNvPr>
          <p:cNvSpPr/>
          <p:nvPr/>
        </p:nvSpPr>
        <p:spPr>
          <a:xfrm>
            <a:off x="0" y="5426439"/>
            <a:ext cx="12192000" cy="14315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 descr="Minimat, 12565-314, roza | Svijet metraže">
            <a:extLst>
              <a:ext uri="{FF2B5EF4-FFF2-40B4-BE49-F238E27FC236}">
                <a16:creationId xmlns="" xmlns:a16="http://schemas.microsoft.com/office/drawing/2014/main" id="{163498BB-F181-486D-9C7C-BA7B8AF39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55" y="5696222"/>
            <a:ext cx="425423" cy="56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yal plave Cute muške hlače MH1 klasičnog su ravnog kroja s vezicom u  struku">
            <a:extLst>
              <a:ext uri="{FF2B5EF4-FFF2-40B4-BE49-F238E27FC236}">
                <a16:creationId xmlns="" xmlns:a16="http://schemas.microsoft.com/office/drawing/2014/main" id="{BB3C633B-A3C7-411E-A2DD-507A70825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17" y="5704967"/>
            <a:ext cx="912527" cy="71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82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>
            <a:extLst>
              <a:ext uri="{FF2B5EF4-FFF2-40B4-BE49-F238E27FC236}">
                <a16:creationId xmlns="" xmlns:a16="http://schemas.microsoft.com/office/drawing/2014/main" id="{F10FA895-5867-4392-819F-3687E6A94255}"/>
              </a:ext>
            </a:extLst>
          </p:cNvPr>
          <p:cNvCxnSpPr>
            <a:cxnSpLocks/>
          </p:cNvCxnSpPr>
          <p:nvPr/>
        </p:nvCxnSpPr>
        <p:spPr>
          <a:xfrm>
            <a:off x="2263515" y="2338466"/>
            <a:ext cx="17488" cy="9019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="" xmlns:a16="http://schemas.microsoft.com/office/drawing/2014/main" id="{611F056B-D4B3-4464-9A63-A8954B6AF9CC}"/>
              </a:ext>
            </a:extLst>
          </p:cNvPr>
          <p:cNvCxnSpPr>
            <a:cxnSpLocks/>
          </p:cNvCxnSpPr>
          <p:nvPr/>
        </p:nvCxnSpPr>
        <p:spPr>
          <a:xfrm flipV="1">
            <a:off x="2263515" y="2338466"/>
            <a:ext cx="4572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="" xmlns:a16="http://schemas.microsoft.com/office/drawing/2014/main" id="{B1A740F9-69DA-48B2-B460-52AD394ABB9F}"/>
              </a:ext>
            </a:extLst>
          </p:cNvPr>
          <p:cNvCxnSpPr>
            <a:cxnSpLocks/>
          </p:cNvCxnSpPr>
          <p:nvPr/>
        </p:nvCxnSpPr>
        <p:spPr>
          <a:xfrm>
            <a:off x="1778209" y="2479624"/>
            <a:ext cx="479684" cy="157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="" xmlns:a16="http://schemas.microsoft.com/office/drawing/2014/main" id="{B1D0C602-A1E5-4E0E-A694-4367CC9B6595}"/>
              </a:ext>
            </a:extLst>
          </p:cNvPr>
          <p:cNvCxnSpPr>
            <a:cxnSpLocks/>
          </p:cNvCxnSpPr>
          <p:nvPr/>
        </p:nvCxnSpPr>
        <p:spPr>
          <a:xfrm>
            <a:off x="2281003" y="3240374"/>
            <a:ext cx="211112" cy="642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="" xmlns:a16="http://schemas.microsoft.com/office/drawing/2014/main" id="{1D927065-41A7-4D49-B52F-AD9EEE87CF4B}"/>
              </a:ext>
            </a:extLst>
          </p:cNvPr>
          <p:cNvCxnSpPr>
            <a:cxnSpLocks/>
          </p:cNvCxnSpPr>
          <p:nvPr/>
        </p:nvCxnSpPr>
        <p:spPr>
          <a:xfrm flipH="1">
            <a:off x="2023672" y="3215391"/>
            <a:ext cx="239842" cy="667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ipsa 23">
            <a:extLst>
              <a:ext uri="{FF2B5EF4-FFF2-40B4-BE49-F238E27FC236}">
                <a16:creationId xmlns="" xmlns:a16="http://schemas.microsoft.com/office/drawing/2014/main" id="{9FA46E31-7F17-40A3-9D19-C8B8DC59E760}"/>
              </a:ext>
            </a:extLst>
          </p:cNvPr>
          <p:cNvSpPr/>
          <p:nvPr/>
        </p:nvSpPr>
        <p:spPr>
          <a:xfrm>
            <a:off x="2023672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čić za govor: ovalni 24">
            <a:extLst>
              <a:ext uri="{FF2B5EF4-FFF2-40B4-BE49-F238E27FC236}">
                <a16:creationId xmlns="" xmlns:a16="http://schemas.microsoft.com/office/drawing/2014/main" id="{31C42237-094E-41DB-AE72-7EFEF174228A}"/>
              </a:ext>
            </a:extLst>
          </p:cNvPr>
          <p:cNvSpPr/>
          <p:nvPr/>
        </p:nvSpPr>
        <p:spPr>
          <a:xfrm>
            <a:off x="1906248" y="460950"/>
            <a:ext cx="2051155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6" name="Pravokutnik 25">
            <a:extLst>
              <a:ext uri="{FF2B5EF4-FFF2-40B4-BE49-F238E27FC236}">
                <a16:creationId xmlns="" xmlns:a16="http://schemas.microsoft.com/office/drawing/2014/main" id="{02F7478B-B45D-4EE2-8EBE-B2BF63B8B1CA}"/>
              </a:ext>
            </a:extLst>
          </p:cNvPr>
          <p:cNvSpPr/>
          <p:nvPr/>
        </p:nvSpPr>
        <p:spPr>
          <a:xfrm>
            <a:off x="1815704" y="777895"/>
            <a:ext cx="22322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ZNAŠ LI U KOJI SPREMNIK IDE PAPIR?</a:t>
            </a:r>
            <a:endParaRPr lang="hr-HR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Elipsa 26">
            <a:extLst>
              <a:ext uri="{FF2B5EF4-FFF2-40B4-BE49-F238E27FC236}">
                <a16:creationId xmlns="" xmlns:a16="http://schemas.microsoft.com/office/drawing/2014/main" id="{8587B528-C9BF-4FD7-B780-77335EF75707}"/>
              </a:ext>
            </a:extLst>
          </p:cNvPr>
          <p:cNvSpPr/>
          <p:nvPr/>
        </p:nvSpPr>
        <p:spPr>
          <a:xfrm>
            <a:off x="6343338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8" name="Ravni poveznik 27">
            <a:extLst>
              <a:ext uri="{FF2B5EF4-FFF2-40B4-BE49-F238E27FC236}">
                <a16:creationId xmlns="" xmlns:a16="http://schemas.microsoft.com/office/drawing/2014/main" id="{FA033B48-011D-41D3-AAA0-DB4E7DE83896}"/>
              </a:ext>
            </a:extLst>
          </p:cNvPr>
          <p:cNvCxnSpPr>
            <a:cxnSpLocks/>
          </p:cNvCxnSpPr>
          <p:nvPr/>
        </p:nvCxnSpPr>
        <p:spPr>
          <a:xfrm>
            <a:off x="6568815" y="2339716"/>
            <a:ext cx="17488" cy="90190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vni poveznik 28">
            <a:extLst>
              <a:ext uri="{FF2B5EF4-FFF2-40B4-BE49-F238E27FC236}">
                <a16:creationId xmlns="" xmlns:a16="http://schemas.microsoft.com/office/drawing/2014/main" id="{A7BC61FA-7800-45C8-92A0-FA05B73173C2}"/>
              </a:ext>
            </a:extLst>
          </p:cNvPr>
          <p:cNvCxnSpPr>
            <a:cxnSpLocks/>
          </p:cNvCxnSpPr>
          <p:nvPr/>
        </p:nvCxnSpPr>
        <p:spPr>
          <a:xfrm flipV="1">
            <a:off x="6568815" y="2330972"/>
            <a:ext cx="457200" cy="3048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>
            <a:extLst>
              <a:ext uri="{FF2B5EF4-FFF2-40B4-BE49-F238E27FC236}">
                <a16:creationId xmlns="" xmlns:a16="http://schemas.microsoft.com/office/drawing/2014/main" id="{01A2297A-2F09-4CC2-9263-35821B7BD06F}"/>
              </a:ext>
            </a:extLst>
          </p:cNvPr>
          <p:cNvCxnSpPr>
            <a:cxnSpLocks/>
          </p:cNvCxnSpPr>
          <p:nvPr/>
        </p:nvCxnSpPr>
        <p:spPr>
          <a:xfrm>
            <a:off x="6085384" y="2476500"/>
            <a:ext cx="479684" cy="157397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31">
            <a:extLst>
              <a:ext uri="{FF2B5EF4-FFF2-40B4-BE49-F238E27FC236}">
                <a16:creationId xmlns="" xmlns:a16="http://schemas.microsoft.com/office/drawing/2014/main" id="{00A5C9A3-B19A-4DCA-91B2-8FAEF621684D}"/>
              </a:ext>
            </a:extLst>
          </p:cNvPr>
          <p:cNvCxnSpPr>
            <a:cxnSpLocks/>
          </p:cNvCxnSpPr>
          <p:nvPr/>
        </p:nvCxnSpPr>
        <p:spPr>
          <a:xfrm>
            <a:off x="6568815" y="3194156"/>
            <a:ext cx="211112" cy="64207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>
            <a:extLst>
              <a:ext uri="{FF2B5EF4-FFF2-40B4-BE49-F238E27FC236}">
                <a16:creationId xmlns="" xmlns:a16="http://schemas.microsoft.com/office/drawing/2014/main" id="{AE7CB57D-565F-4965-B6CD-6E0A79B3C36F}"/>
              </a:ext>
            </a:extLst>
          </p:cNvPr>
          <p:cNvCxnSpPr>
            <a:cxnSpLocks/>
          </p:cNvCxnSpPr>
          <p:nvPr/>
        </p:nvCxnSpPr>
        <p:spPr>
          <a:xfrm flipH="1">
            <a:off x="6313981" y="3194156"/>
            <a:ext cx="239842" cy="667061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blačić za govor: ovalni 33">
            <a:extLst>
              <a:ext uri="{FF2B5EF4-FFF2-40B4-BE49-F238E27FC236}">
                <a16:creationId xmlns="" xmlns:a16="http://schemas.microsoft.com/office/drawing/2014/main" id="{15C2FC2B-EED7-427D-B267-06CE538C3656}"/>
              </a:ext>
            </a:extLst>
          </p:cNvPr>
          <p:cNvSpPr/>
          <p:nvPr/>
        </p:nvSpPr>
        <p:spPr>
          <a:xfrm flipH="1">
            <a:off x="4771870" y="598986"/>
            <a:ext cx="1902501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Pravokutnik 34">
            <a:extLst>
              <a:ext uri="{FF2B5EF4-FFF2-40B4-BE49-F238E27FC236}">
                <a16:creationId xmlns="" xmlns:a16="http://schemas.microsoft.com/office/drawing/2014/main" id="{EE13F51A-9DCE-4E70-808C-B35896DF7223}"/>
              </a:ext>
            </a:extLst>
          </p:cNvPr>
          <p:cNvSpPr/>
          <p:nvPr/>
        </p:nvSpPr>
        <p:spPr>
          <a:xfrm>
            <a:off x="5137559" y="900264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 ZNAM!</a:t>
            </a:r>
            <a:endParaRPr lang="hr-HR" dirty="0"/>
          </a:p>
        </p:txBody>
      </p:sp>
      <p:sp>
        <p:nvSpPr>
          <p:cNvPr id="36" name="Pravokutnik 35">
            <a:extLst>
              <a:ext uri="{FF2B5EF4-FFF2-40B4-BE49-F238E27FC236}">
                <a16:creationId xmlns="" xmlns:a16="http://schemas.microsoft.com/office/drawing/2014/main" id="{DD35EF17-55F0-49C6-BCA9-0B753A3E6451}"/>
              </a:ext>
            </a:extLst>
          </p:cNvPr>
          <p:cNvSpPr/>
          <p:nvPr/>
        </p:nvSpPr>
        <p:spPr>
          <a:xfrm>
            <a:off x="0" y="5426439"/>
            <a:ext cx="12192000" cy="14315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 descr="Minimat, 12565-314, roza | Svijet metraže">
            <a:extLst>
              <a:ext uri="{FF2B5EF4-FFF2-40B4-BE49-F238E27FC236}">
                <a16:creationId xmlns="" xmlns:a16="http://schemas.microsoft.com/office/drawing/2014/main" id="{163498BB-F181-486D-9C7C-BA7B8AF39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55" y="5696222"/>
            <a:ext cx="425423" cy="56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yal plave Cute muške hlače MH1 klasičnog su ravnog kroja s vezicom u  struku">
            <a:extLst>
              <a:ext uri="{FF2B5EF4-FFF2-40B4-BE49-F238E27FC236}">
                <a16:creationId xmlns="" xmlns:a16="http://schemas.microsoft.com/office/drawing/2014/main" id="{BB3C633B-A3C7-411E-A2DD-507A70825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17" y="5704967"/>
            <a:ext cx="912527" cy="71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96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>
            <a:extLst>
              <a:ext uri="{FF2B5EF4-FFF2-40B4-BE49-F238E27FC236}">
                <a16:creationId xmlns="" xmlns:a16="http://schemas.microsoft.com/office/drawing/2014/main" id="{F10FA895-5867-4392-819F-3687E6A94255}"/>
              </a:ext>
            </a:extLst>
          </p:cNvPr>
          <p:cNvCxnSpPr>
            <a:cxnSpLocks/>
          </p:cNvCxnSpPr>
          <p:nvPr/>
        </p:nvCxnSpPr>
        <p:spPr>
          <a:xfrm>
            <a:off x="2263515" y="2338466"/>
            <a:ext cx="17488" cy="9019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="" xmlns:a16="http://schemas.microsoft.com/office/drawing/2014/main" id="{611F056B-D4B3-4464-9A63-A8954B6AF9CC}"/>
              </a:ext>
            </a:extLst>
          </p:cNvPr>
          <p:cNvCxnSpPr>
            <a:cxnSpLocks/>
          </p:cNvCxnSpPr>
          <p:nvPr/>
        </p:nvCxnSpPr>
        <p:spPr>
          <a:xfrm flipV="1">
            <a:off x="2263515" y="2338466"/>
            <a:ext cx="4572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="" xmlns:a16="http://schemas.microsoft.com/office/drawing/2014/main" id="{B1A740F9-69DA-48B2-B460-52AD394ABB9F}"/>
              </a:ext>
            </a:extLst>
          </p:cNvPr>
          <p:cNvCxnSpPr>
            <a:cxnSpLocks/>
          </p:cNvCxnSpPr>
          <p:nvPr/>
        </p:nvCxnSpPr>
        <p:spPr>
          <a:xfrm>
            <a:off x="1778209" y="2479624"/>
            <a:ext cx="479684" cy="157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="" xmlns:a16="http://schemas.microsoft.com/office/drawing/2014/main" id="{B1D0C602-A1E5-4E0E-A694-4367CC9B6595}"/>
              </a:ext>
            </a:extLst>
          </p:cNvPr>
          <p:cNvCxnSpPr>
            <a:cxnSpLocks/>
          </p:cNvCxnSpPr>
          <p:nvPr/>
        </p:nvCxnSpPr>
        <p:spPr>
          <a:xfrm>
            <a:off x="2281003" y="3240374"/>
            <a:ext cx="211112" cy="642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="" xmlns:a16="http://schemas.microsoft.com/office/drawing/2014/main" id="{1D927065-41A7-4D49-B52F-AD9EEE87CF4B}"/>
              </a:ext>
            </a:extLst>
          </p:cNvPr>
          <p:cNvCxnSpPr>
            <a:cxnSpLocks/>
          </p:cNvCxnSpPr>
          <p:nvPr/>
        </p:nvCxnSpPr>
        <p:spPr>
          <a:xfrm flipH="1">
            <a:off x="2023672" y="3215391"/>
            <a:ext cx="239842" cy="667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ipsa 23">
            <a:extLst>
              <a:ext uri="{FF2B5EF4-FFF2-40B4-BE49-F238E27FC236}">
                <a16:creationId xmlns="" xmlns:a16="http://schemas.microsoft.com/office/drawing/2014/main" id="{9FA46E31-7F17-40A3-9D19-C8B8DC59E760}"/>
              </a:ext>
            </a:extLst>
          </p:cNvPr>
          <p:cNvSpPr/>
          <p:nvPr/>
        </p:nvSpPr>
        <p:spPr>
          <a:xfrm>
            <a:off x="2023672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čić za govor: ovalni 24">
            <a:extLst>
              <a:ext uri="{FF2B5EF4-FFF2-40B4-BE49-F238E27FC236}">
                <a16:creationId xmlns="" xmlns:a16="http://schemas.microsoft.com/office/drawing/2014/main" id="{31C42237-094E-41DB-AE72-7EFEF174228A}"/>
              </a:ext>
            </a:extLst>
          </p:cNvPr>
          <p:cNvSpPr/>
          <p:nvPr/>
        </p:nvSpPr>
        <p:spPr>
          <a:xfrm>
            <a:off x="1906248" y="460950"/>
            <a:ext cx="2051155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6" name="Pravokutnik 25">
            <a:extLst>
              <a:ext uri="{FF2B5EF4-FFF2-40B4-BE49-F238E27FC236}">
                <a16:creationId xmlns="" xmlns:a16="http://schemas.microsoft.com/office/drawing/2014/main" id="{02F7478B-B45D-4EE2-8EBE-B2BF63B8B1CA}"/>
              </a:ext>
            </a:extLst>
          </p:cNvPr>
          <p:cNvSpPr/>
          <p:nvPr/>
        </p:nvSpPr>
        <p:spPr>
          <a:xfrm>
            <a:off x="1815704" y="855212"/>
            <a:ext cx="223224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ONDA ĆU TE JA NAUČITI.</a:t>
            </a:r>
          </a:p>
        </p:txBody>
      </p:sp>
      <p:sp>
        <p:nvSpPr>
          <p:cNvPr id="27" name="Elipsa 26">
            <a:extLst>
              <a:ext uri="{FF2B5EF4-FFF2-40B4-BE49-F238E27FC236}">
                <a16:creationId xmlns="" xmlns:a16="http://schemas.microsoft.com/office/drawing/2014/main" id="{8587B528-C9BF-4FD7-B780-77335EF75707}"/>
              </a:ext>
            </a:extLst>
          </p:cNvPr>
          <p:cNvSpPr/>
          <p:nvPr/>
        </p:nvSpPr>
        <p:spPr>
          <a:xfrm>
            <a:off x="6343338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8" name="Ravni poveznik 27">
            <a:extLst>
              <a:ext uri="{FF2B5EF4-FFF2-40B4-BE49-F238E27FC236}">
                <a16:creationId xmlns="" xmlns:a16="http://schemas.microsoft.com/office/drawing/2014/main" id="{FA033B48-011D-41D3-AAA0-DB4E7DE83896}"/>
              </a:ext>
            </a:extLst>
          </p:cNvPr>
          <p:cNvCxnSpPr>
            <a:cxnSpLocks/>
          </p:cNvCxnSpPr>
          <p:nvPr/>
        </p:nvCxnSpPr>
        <p:spPr>
          <a:xfrm>
            <a:off x="6568815" y="2339716"/>
            <a:ext cx="17488" cy="90190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vni poveznik 28">
            <a:extLst>
              <a:ext uri="{FF2B5EF4-FFF2-40B4-BE49-F238E27FC236}">
                <a16:creationId xmlns="" xmlns:a16="http://schemas.microsoft.com/office/drawing/2014/main" id="{A7BC61FA-7800-45C8-92A0-FA05B73173C2}"/>
              </a:ext>
            </a:extLst>
          </p:cNvPr>
          <p:cNvCxnSpPr>
            <a:cxnSpLocks/>
          </p:cNvCxnSpPr>
          <p:nvPr/>
        </p:nvCxnSpPr>
        <p:spPr>
          <a:xfrm flipV="1">
            <a:off x="6568815" y="2330972"/>
            <a:ext cx="457200" cy="3048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>
            <a:extLst>
              <a:ext uri="{FF2B5EF4-FFF2-40B4-BE49-F238E27FC236}">
                <a16:creationId xmlns="" xmlns:a16="http://schemas.microsoft.com/office/drawing/2014/main" id="{01A2297A-2F09-4CC2-9263-35821B7BD06F}"/>
              </a:ext>
            </a:extLst>
          </p:cNvPr>
          <p:cNvCxnSpPr>
            <a:cxnSpLocks/>
          </p:cNvCxnSpPr>
          <p:nvPr/>
        </p:nvCxnSpPr>
        <p:spPr>
          <a:xfrm>
            <a:off x="6085384" y="2476500"/>
            <a:ext cx="479684" cy="157397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31">
            <a:extLst>
              <a:ext uri="{FF2B5EF4-FFF2-40B4-BE49-F238E27FC236}">
                <a16:creationId xmlns="" xmlns:a16="http://schemas.microsoft.com/office/drawing/2014/main" id="{00A5C9A3-B19A-4DCA-91B2-8FAEF621684D}"/>
              </a:ext>
            </a:extLst>
          </p:cNvPr>
          <p:cNvCxnSpPr>
            <a:cxnSpLocks/>
          </p:cNvCxnSpPr>
          <p:nvPr/>
        </p:nvCxnSpPr>
        <p:spPr>
          <a:xfrm>
            <a:off x="6568815" y="3194156"/>
            <a:ext cx="211112" cy="64207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>
            <a:extLst>
              <a:ext uri="{FF2B5EF4-FFF2-40B4-BE49-F238E27FC236}">
                <a16:creationId xmlns="" xmlns:a16="http://schemas.microsoft.com/office/drawing/2014/main" id="{AE7CB57D-565F-4965-B6CD-6E0A79B3C36F}"/>
              </a:ext>
            </a:extLst>
          </p:cNvPr>
          <p:cNvCxnSpPr>
            <a:cxnSpLocks/>
          </p:cNvCxnSpPr>
          <p:nvPr/>
        </p:nvCxnSpPr>
        <p:spPr>
          <a:xfrm flipH="1">
            <a:off x="6313981" y="3194156"/>
            <a:ext cx="239842" cy="667061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blačić za govor: ovalni 33">
            <a:extLst>
              <a:ext uri="{FF2B5EF4-FFF2-40B4-BE49-F238E27FC236}">
                <a16:creationId xmlns="" xmlns:a16="http://schemas.microsoft.com/office/drawing/2014/main" id="{15C2FC2B-EED7-427D-B267-06CE538C3656}"/>
              </a:ext>
            </a:extLst>
          </p:cNvPr>
          <p:cNvSpPr/>
          <p:nvPr/>
        </p:nvSpPr>
        <p:spPr>
          <a:xfrm flipH="1">
            <a:off x="4771870" y="598986"/>
            <a:ext cx="1902501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Pravokutnik 34">
            <a:extLst>
              <a:ext uri="{FF2B5EF4-FFF2-40B4-BE49-F238E27FC236}">
                <a16:creationId xmlns="" xmlns:a16="http://schemas.microsoft.com/office/drawing/2014/main" id="{EE13F51A-9DCE-4E70-808C-B35896DF7223}"/>
              </a:ext>
            </a:extLst>
          </p:cNvPr>
          <p:cNvSpPr/>
          <p:nvPr/>
        </p:nvSpPr>
        <p:spPr>
          <a:xfrm>
            <a:off x="5312117" y="971864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OK!</a:t>
            </a:r>
            <a:endParaRPr lang="hr-HR" dirty="0"/>
          </a:p>
        </p:txBody>
      </p:sp>
      <p:sp>
        <p:nvSpPr>
          <p:cNvPr id="36" name="Pravokutnik 35">
            <a:extLst>
              <a:ext uri="{FF2B5EF4-FFF2-40B4-BE49-F238E27FC236}">
                <a16:creationId xmlns="" xmlns:a16="http://schemas.microsoft.com/office/drawing/2014/main" id="{DD35EF17-55F0-49C6-BCA9-0B753A3E6451}"/>
              </a:ext>
            </a:extLst>
          </p:cNvPr>
          <p:cNvSpPr/>
          <p:nvPr/>
        </p:nvSpPr>
        <p:spPr>
          <a:xfrm>
            <a:off x="0" y="5426439"/>
            <a:ext cx="12192000" cy="14315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 descr="Minimat, 12565-314, roza | Svijet metraže">
            <a:extLst>
              <a:ext uri="{FF2B5EF4-FFF2-40B4-BE49-F238E27FC236}">
                <a16:creationId xmlns="" xmlns:a16="http://schemas.microsoft.com/office/drawing/2014/main" id="{163498BB-F181-486D-9C7C-BA7B8AF39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55" y="5696222"/>
            <a:ext cx="425423" cy="56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yal plave Cute muške hlače MH1 klasičnog su ravnog kroja s vezicom u  struku">
            <a:extLst>
              <a:ext uri="{FF2B5EF4-FFF2-40B4-BE49-F238E27FC236}">
                <a16:creationId xmlns="" xmlns:a16="http://schemas.microsoft.com/office/drawing/2014/main" id="{BB3C633B-A3C7-411E-A2DD-507A70825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17" y="5704967"/>
            <a:ext cx="912527" cy="71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96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0C7F34F6-4638-4586-AAA3-69B1B1BE0D21}"/>
              </a:ext>
            </a:extLst>
          </p:cNvPr>
          <p:cNvSpPr/>
          <p:nvPr/>
        </p:nvSpPr>
        <p:spPr>
          <a:xfrm>
            <a:off x="1400332" y="3807501"/>
            <a:ext cx="1693888" cy="2098623"/>
          </a:xfrm>
          <a:prstGeom prst="rect">
            <a:avLst/>
          </a:prstGeom>
          <a:solidFill>
            <a:srgbClr val="3179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="" xmlns:a16="http://schemas.microsoft.com/office/drawing/2014/main" id="{A954FF01-C3CA-47A0-9AD8-376C18535A7C}"/>
              </a:ext>
            </a:extLst>
          </p:cNvPr>
          <p:cNvSpPr/>
          <p:nvPr/>
        </p:nvSpPr>
        <p:spPr>
          <a:xfrm>
            <a:off x="1800836" y="3807502"/>
            <a:ext cx="76046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PAPIR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="" xmlns:a16="http://schemas.microsoft.com/office/drawing/2014/main" id="{747CA0F6-DE00-4542-A8D3-8B5CC468FCEA}"/>
              </a:ext>
            </a:extLst>
          </p:cNvPr>
          <p:cNvSpPr/>
          <p:nvPr/>
        </p:nvSpPr>
        <p:spPr>
          <a:xfrm>
            <a:off x="5920150" y="3809999"/>
            <a:ext cx="1693888" cy="209862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>
            <a:extLst>
              <a:ext uri="{FF2B5EF4-FFF2-40B4-BE49-F238E27FC236}">
                <a16:creationId xmlns="" xmlns:a16="http://schemas.microsoft.com/office/drawing/2014/main" id="{4989F834-34F6-4A8F-996B-0E6DF14722B0}"/>
              </a:ext>
            </a:extLst>
          </p:cNvPr>
          <p:cNvSpPr/>
          <p:nvPr/>
        </p:nvSpPr>
        <p:spPr>
          <a:xfrm>
            <a:off x="3627138" y="3807501"/>
            <a:ext cx="1693888" cy="20986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" name="Pravokutnik 7">
            <a:extLst>
              <a:ext uri="{FF2B5EF4-FFF2-40B4-BE49-F238E27FC236}">
                <a16:creationId xmlns="" xmlns:a16="http://schemas.microsoft.com/office/drawing/2014/main" id="{6DEA401C-FAC2-403E-BA7A-B6F9512E7470}"/>
              </a:ext>
            </a:extLst>
          </p:cNvPr>
          <p:cNvSpPr/>
          <p:nvPr/>
        </p:nvSpPr>
        <p:spPr>
          <a:xfrm>
            <a:off x="3914702" y="3843463"/>
            <a:ext cx="1061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PLASTIKA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="" xmlns:a16="http://schemas.microsoft.com/office/drawing/2014/main" id="{1168860D-F69D-4730-BECA-CEA105D832CF}"/>
              </a:ext>
            </a:extLst>
          </p:cNvPr>
          <p:cNvSpPr/>
          <p:nvPr/>
        </p:nvSpPr>
        <p:spPr>
          <a:xfrm>
            <a:off x="6229328" y="3843463"/>
            <a:ext cx="926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STAKLO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="" xmlns:a16="http://schemas.microsoft.com/office/drawing/2014/main" id="{B5D29E65-3157-4E48-94DD-B301911EDE90}"/>
              </a:ext>
            </a:extLst>
          </p:cNvPr>
          <p:cNvSpPr/>
          <p:nvPr/>
        </p:nvSpPr>
        <p:spPr>
          <a:xfrm>
            <a:off x="8213162" y="4676932"/>
            <a:ext cx="993383" cy="122919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>
            <a:extLst>
              <a:ext uri="{FF2B5EF4-FFF2-40B4-BE49-F238E27FC236}">
                <a16:creationId xmlns="" xmlns:a16="http://schemas.microsoft.com/office/drawing/2014/main" id="{F8E5A289-A655-4876-8852-B44553F4D804}"/>
              </a:ext>
            </a:extLst>
          </p:cNvPr>
          <p:cNvSpPr/>
          <p:nvPr/>
        </p:nvSpPr>
        <p:spPr>
          <a:xfrm>
            <a:off x="8225251" y="4676932"/>
            <a:ext cx="981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BATERIJE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="" xmlns:a16="http://schemas.microsoft.com/office/drawing/2014/main" id="{9EEC8714-F4E7-4993-BB93-412F43FF0CE6}"/>
              </a:ext>
            </a:extLst>
          </p:cNvPr>
          <p:cNvSpPr/>
          <p:nvPr/>
        </p:nvSpPr>
        <p:spPr>
          <a:xfrm>
            <a:off x="3611183" y="294277"/>
            <a:ext cx="4601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SPREMNICI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="" xmlns:a16="http://schemas.microsoft.com/office/drawing/2014/main" id="{51DC8F18-4227-49AC-881C-66A7A441CE1A}"/>
              </a:ext>
            </a:extLst>
          </p:cNvPr>
          <p:cNvSpPr/>
          <p:nvPr/>
        </p:nvSpPr>
        <p:spPr>
          <a:xfrm>
            <a:off x="9544220" y="3843463"/>
            <a:ext cx="1693888" cy="20986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>
            <a:extLst>
              <a:ext uri="{FF2B5EF4-FFF2-40B4-BE49-F238E27FC236}">
                <a16:creationId xmlns="" xmlns:a16="http://schemas.microsoft.com/office/drawing/2014/main" id="{7C39DF16-A28E-43E9-AFDE-FCC37E770DC0}"/>
              </a:ext>
            </a:extLst>
          </p:cNvPr>
          <p:cNvSpPr/>
          <p:nvPr/>
        </p:nvSpPr>
        <p:spPr>
          <a:xfrm>
            <a:off x="9818163" y="3843463"/>
            <a:ext cx="1243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BIO OTPAD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271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>
            <a:extLst>
              <a:ext uri="{FF2B5EF4-FFF2-40B4-BE49-F238E27FC236}">
                <a16:creationId xmlns="" xmlns:a16="http://schemas.microsoft.com/office/drawing/2014/main" id="{F10FA895-5867-4392-819F-3687E6A94255}"/>
              </a:ext>
            </a:extLst>
          </p:cNvPr>
          <p:cNvCxnSpPr>
            <a:cxnSpLocks/>
          </p:cNvCxnSpPr>
          <p:nvPr/>
        </p:nvCxnSpPr>
        <p:spPr>
          <a:xfrm>
            <a:off x="2263515" y="2338466"/>
            <a:ext cx="17488" cy="9019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="" xmlns:a16="http://schemas.microsoft.com/office/drawing/2014/main" id="{611F056B-D4B3-4464-9A63-A8954B6AF9CC}"/>
              </a:ext>
            </a:extLst>
          </p:cNvPr>
          <p:cNvCxnSpPr>
            <a:cxnSpLocks/>
          </p:cNvCxnSpPr>
          <p:nvPr/>
        </p:nvCxnSpPr>
        <p:spPr>
          <a:xfrm flipV="1">
            <a:off x="2263515" y="2338466"/>
            <a:ext cx="4572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="" xmlns:a16="http://schemas.microsoft.com/office/drawing/2014/main" id="{B1A740F9-69DA-48B2-B460-52AD394ABB9F}"/>
              </a:ext>
            </a:extLst>
          </p:cNvPr>
          <p:cNvCxnSpPr>
            <a:cxnSpLocks/>
          </p:cNvCxnSpPr>
          <p:nvPr/>
        </p:nvCxnSpPr>
        <p:spPr>
          <a:xfrm>
            <a:off x="1778209" y="2479624"/>
            <a:ext cx="479684" cy="157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="" xmlns:a16="http://schemas.microsoft.com/office/drawing/2014/main" id="{B1D0C602-A1E5-4E0E-A694-4367CC9B6595}"/>
              </a:ext>
            </a:extLst>
          </p:cNvPr>
          <p:cNvCxnSpPr>
            <a:cxnSpLocks/>
          </p:cNvCxnSpPr>
          <p:nvPr/>
        </p:nvCxnSpPr>
        <p:spPr>
          <a:xfrm>
            <a:off x="2281003" y="3240374"/>
            <a:ext cx="211112" cy="642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="" xmlns:a16="http://schemas.microsoft.com/office/drawing/2014/main" id="{1D927065-41A7-4D49-B52F-AD9EEE87CF4B}"/>
              </a:ext>
            </a:extLst>
          </p:cNvPr>
          <p:cNvCxnSpPr>
            <a:cxnSpLocks/>
          </p:cNvCxnSpPr>
          <p:nvPr/>
        </p:nvCxnSpPr>
        <p:spPr>
          <a:xfrm flipH="1">
            <a:off x="2023672" y="3215391"/>
            <a:ext cx="239842" cy="667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ipsa 23">
            <a:extLst>
              <a:ext uri="{FF2B5EF4-FFF2-40B4-BE49-F238E27FC236}">
                <a16:creationId xmlns="" xmlns:a16="http://schemas.microsoft.com/office/drawing/2014/main" id="{9FA46E31-7F17-40A3-9D19-C8B8DC59E760}"/>
              </a:ext>
            </a:extLst>
          </p:cNvPr>
          <p:cNvSpPr/>
          <p:nvPr/>
        </p:nvSpPr>
        <p:spPr>
          <a:xfrm>
            <a:off x="2023672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čić za govor: ovalni 24">
            <a:extLst>
              <a:ext uri="{FF2B5EF4-FFF2-40B4-BE49-F238E27FC236}">
                <a16:creationId xmlns="" xmlns:a16="http://schemas.microsoft.com/office/drawing/2014/main" id="{31C42237-094E-41DB-AE72-7EFEF174228A}"/>
              </a:ext>
            </a:extLst>
          </p:cNvPr>
          <p:cNvSpPr/>
          <p:nvPr/>
        </p:nvSpPr>
        <p:spPr>
          <a:xfrm>
            <a:off x="1906248" y="460950"/>
            <a:ext cx="2051155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6" name="Pravokutnik 25">
            <a:extLst>
              <a:ext uri="{FF2B5EF4-FFF2-40B4-BE49-F238E27FC236}">
                <a16:creationId xmlns="" xmlns:a16="http://schemas.microsoft.com/office/drawing/2014/main" id="{02F7478B-B45D-4EE2-8EBE-B2BF63B8B1CA}"/>
              </a:ext>
            </a:extLst>
          </p:cNvPr>
          <p:cNvSpPr/>
          <p:nvPr/>
        </p:nvSpPr>
        <p:spPr>
          <a:xfrm>
            <a:off x="1906248" y="740568"/>
            <a:ext cx="223224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ZANAŠ LI SADA?</a:t>
            </a:r>
            <a:endParaRPr lang="hr-H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Elipsa 26">
            <a:extLst>
              <a:ext uri="{FF2B5EF4-FFF2-40B4-BE49-F238E27FC236}">
                <a16:creationId xmlns="" xmlns:a16="http://schemas.microsoft.com/office/drawing/2014/main" id="{8587B528-C9BF-4FD7-B780-77335EF75707}"/>
              </a:ext>
            </a:extLst>
          </p:cNvPr>
          <p:cNvSpPr/>
          <p:nvPr/>
        </p:nvSpPr>
        <p:spPr>
          <a:xfrm>
            <a:off x="6343338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8" name="Ravni poveznik 27">
            <a:extLst>
              <a:ext uri="{FF2B5EF4-FFF2-40B4-BE49-F238E27FC236}">
                <a16:creationId xmlns="" xmlns:a16="http://schemas.microsoft.com/office/drawing/2014/main" id="{FA033B48-011D-41D3-AAA0-DB4E7DE83896}"/>
              </a:ext>
            </a:extLst>
          </p:cNvPr>
          <p:cNvCxnSpPr>
            <a:cxnSpLocks/>
          </p:cNvCxnSpPr>
          <p:nvPr/>
        </p:nvCxnSpPr>
        <p:spPr>
          <a:xfrm>
            <a:off x="6568815" y="2339716"/>
            <a:ext cx="17488" cy="90190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vni poveznik 28">
            <a:extLst>
              <a:ext uri="{FF2B5EF4-FFF2-40B4-BE49-F238E27FC236}">
                <a16:creationId xmlns="" xmlns:a16="http://schemas.microsoft.com/office/drawing/2014/main" id="{A7BC61FA-7800-45C8-92A0-FA05B73173C2}"/>
              </a:ext>
            </a:extLst>
          </p:cNvPr>
          <p:cNvCxnSpPr>
            <a:cxnSpLocks/>
          </p:cNvCxnSpPr>
          <p:nvPr/>
        </p:nvCxnSpPr>
        <p:spPr>
          <a:xfrm flipV="1">
            <a:off x="6568815" y="2330972"/>
            <a:ext cx="457200" cy="3048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>
            <a:extLst>
              <a:ext uri="{FF2B5EF4-FFF2-40B4-BE49-F238E27FC236}">
                <a16:creationId xmlns="" xmlns:a16="http://schemas.microsoft.com/office/drawing/2014/main" id="{01A2297A-2F09-4CC2-9263-35821B7BD06F}"/>
              </a:ext>
            </a:extLst>
          </p:cNvPr>
          <p:cNvCxnSpPr>
            <a:cxnSpLocks/>
          </p:cNvCxnSpPr>
          <p:nvPr/>
        </p:nvCxnSpPr>
        <p:spPr>
          <a:xfrm>
            <a:off x="6085384" y="2476500"/>
            <a:ext cx="479684" cy="157397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31">
            <a:extLst>
              <a:ext uri="{FF2B5EF4-FFF2-40B4-BE49-F238E27FC236}">
                <a16:creationId xmlns="" xmlns:a16="http://schemas.microsoft.com/office/drawing/2014/main" id="{00A5C9A3-B19A-4DCA-91B2-8FAEF621684D}"/>
              </a:ext>
            </a:extLst>
          </p:cNvPr>
          <p:cNvCxnSpPr>
            <a:cxnSpLocks/>
          </p:cNvCxnSpPr>
          <p:nvPr/>
        </p:nvCxnSpPr>
        <p:spPr>
          <a:xfrm>
            <a:off x="6568815" y="3194156"/>
            <a:ext cx="211112" cy="64207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>
            <a:extLst>
              <a:ext uri="{FF2B5EF4-FFF2-40B4-BE49-F238E27FC236}">
                <a16:creationId xmlns="" xmlns:a16="http://schemas.microsoft.com/office/drawing/2014/main" id="{AE7CB57D-565F-4965-B6CD-6E0A79B3C36F}"/>
              </a:ext>
            </a:extLst>
          </p:cNvPr>
          <p:cNvCxnSpPr>
            <a:cxnSpLocks/>
          </p:cNvCxnSpPr>
          <p:nvPr/>
        </p:nvCxnSpPr>
        <p:spPr>
          <a:xfrm flipH="1">
            <a:off x="6313981" y="3194156"/>
            <a:ext cx="239842" cy="667061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blačić za govor: ovalni 33">
            <a:extLst>
              <a:ext uri="{FF2B5EF4-FFF2-40B4-BE49-F238E27FC236}">
                <a16:creationId xmlns="" xmlns:a16="http://schemas.microsoft.com/office/drawing/2014/main" id="{15C2FC2B-EED7-427D-B267-06CE538C3656}"/>
              </a:ext>
            </a:extLst>
          </p:cNvPr>
          <p:cNvSpPr/>
          <p:nvPr/>
        </p:nvSpPr>
        <p:spPr>
          <a:xfrm flipH="1">
            <a:off x="4771870" y="598986"/>
            <a:ext cx="1902501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Pravokutnik 34">
            <a:extLst>
              <a:ext uri="{FF2B5EF4-FFF2-40B4-BE49-F238E27FC236}">
                <a16:creationId xmlns="" xmlns:a16="http://schemas.microsoft.com/office/drawing/2014/main" id="{EE13F51A-9DCE-4E70-808C-B35896DF7223}"/>
              </a:ext>
            </a:extLst>
          </p:cNvPr>
          <p:cNvSpPr/>
          <p:nvPr/>
        </p:nvSpPr>
        <p:spPr>
          <a:xfrm>
            <a:off x="5312117" y="971864"/>
            <a:ext cx="574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DA!</a:t>
            </a:r>
            <a:endParaRPr lang="hr-HR" dirty="0"/>
          </a:p>
        </p:txBody>
      </p:sp>
      <p:sp>
        <p:nvSpPr>
          <p:cNvPr id="36" name="Pravokutnik 35">
            <a:extLst>
              <a:ext uri="{FF2B5EF4-FFF2-40B4-BE49-F238E27FC236}">
                <a16:creationId xmlns="" xmlns:a16="http://schemas.microsoft.com/office/drawing/2014/main" id="{DD35EF17-55F0-49C6-BCA9-0B753A3E6451}"/>
              </a:ext>
            </a:extLst>
          </p:cNvPr>
          <p:cNvSpPr/>
          <p:nvPr/>
        </p:nvSpPr>
        <p:spPr>
          <a:xfrm>
            <a:off x="0" y="5426439"/>
            <a:ext cx="12192000" cy="14315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 descr="Minimat, 12565-314, roza | Svijet metraže">
            <a:extLst>
              <a:ext uri="{FF2B5EF4-FFF2-40B4-BE49-F238E27FC236}">
                <a16:creationId xmlns="" xmlns:a16="http://schemas.microsoft.com/office/drawing/2014/main" id="{163498BB-F181-486D-9C7C-BA7B8AF39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55" y="5696222"/>
            <a:ext cx="425423" cy="56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yal plave Cute muške hlače MH1 klasičnog su ravnog kroja s vezicom u  struku">
            <a:extLst>
              <a:ext uri="{FF2B5EF4-FFF2-40B4-BE49-F238E27FC236}">
                <a16:creationId xmlns="" xmlns:a16="http://schemas.microsoft.com/office/drawing/2014/main" id="{BB3C633B-A3C7-411E-A2DD-507A70825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17" y="5704967"/>
            <a:ext cx="912527" cy="71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16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>
            <a:extLst>
              <a:ext uri="{FF2B5EF4-FFF2-40B4-BE49-F238E27FC236}">
                <a16:creationId xmlns="" xmlns:a16="http://schemas.microsoft.com/office/drawing/2014/main" id="{F10FA895-5867-4392-819F-3687E6A94255}"/>
              </a:ext>
            </a:extLst>
          </p:cNvPr>
          <p:cNvCxnSpPr>
            <a:cxnSpLocks/>
          </p:cNvCxnSpPr>
          <p:nvPr/>
        </p:nvCxnSpPr>
        <p:spPr>
          <a:xfrm>
            <a:off x="2263515" y="2338466"/>
            <a:ext cx="17488" cy="9019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="" xmlns:a16="http://schemas.microsoft.com/office/drawing/2014/main" id="{611F056B-D4B3-4464-9A63-A8954B6AF9CC}"/>
              </a:ext>
            </a:extLst>
          </p:cNvPr>
          <p:cNvCxnSpPr>
            <a:cxnSpLocks/>
          </p:cNvCxnSpPr>
          <p:nvPr/>
        </p:nvCxnSpPr>
        <p:spPr>
          <a:xfrm flipV="1">
            <a:off x="2263515" y="2338466"/>
            <a:ext cx="4572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="" xmlns:a16="http://schemas.microsoft.com/office/drawing/2014/main" id="{B1A740F9-69DA-48B2-B460-52AD394ABB9F}"/>
              </a:ext>
            </a:extLst>
          </p:cNvPr>
          <p:cNvCxnSpPr>
            <a:cxnSpLocks/>
          </p:cNvCxnSpPr>
          <p:nvPr/>
        </p:nvCxnSpPr>
        <p:spPr>
          <a:xfrm>
            <a:off x="1778209" y="2479624"/>
            <a:ext cx="479684" cy="157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="" xmlns:a16="http://schemas.microsoft.com/office/drawing/2014/main" id="{B1D0C602-A1E5-4E0E-A694-4367CC9B6595}"/>
              </a:ext>
            </a:extLst>
          </p:cNvPr>
          <p:cNvCxnSpPr>
            <a:cxnSpLocks/>
          </p:cNvCxnSpPr>
          <p:nvPr/>
        </p:nvCxnSpPr>
        <p:spPr>
          <a:xfrm>
            <a:off x="2281003" y="3240374"/>
            <a:ext cx="211112" cy="642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="" xmlns:a16="http://schemas.microsoft.com/office/drawing/2014/main" id="{1D927065-41A7-4D49-B52F-AD9EEE87CF4B}"/>
              </a:ext>
            </a:extLst>
          </p:cNvPr>
          <p:cNvCxnSpPr>
            <a:cxnSpLocks/>
          </p:cNvCxnSpPr>
          <p:nvPr/>
        </p:nvCxnSpPr>
        <p:spPr>
          <a:xfrm flipH="1">
            <a:off x="2023672" y="3215391"/>
            <a:ext cx="239842" cy="667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ipsa 23">
            <a:extLst>
              <a:ext uri="{FF2B5EF4-FFF2-40B4-BE49-F238E27FC236}">
                <a16:creationId xmlns="" xmlns:a16="http://schemas.microsoft.com/office/drawing/2014/main" id="{9FA46E31-7F17-40A3-9D19-C8B8DC59E760}"/>
              </a:ext>
            </a:extLst>
          </p:cNvPr>
          <p:cNvSpPr/>
          <p:nvPr/>
        </p:nvSpPr>
        <p:spPr>
          <a:xfrm>
            <a:off x="2023672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>
            <a:extLst>
              <a:ext uri="{FF2B5EF4-FFF2-40B4-BE49-F238E27FC236}">
                <a16:creationId xmlns="" xmlns:a16="http://schemas.microsoft.com/office/drawing/2014/main" id="{8587B528-C9BF-4FD7-B780-77335EF75707}"/>
              </a:ext>
            </a:extLst>
          </p:cNvPr>
          <p:cNvSpPr/>
          <p:nvPr/>
        </p:nvSpPr>
        <p:spPr>
          <a:xfrm>
            <a:off x="6343338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8" name="Ravni poveznik 27">
            <a:extLst>
              <a:ext uri="{FF2B5EF4-FFF2-40B4-BE49-F238E27FC236}">
                <a16:creationId xmlns="" xmlns:a16="http://schemas.microsoft.com/office/drawing/2014/main" id="{FA033B48-011D-41D3-AAA0-DB4E7DE83896}"/>
              </a:ext>
            </a:extLst>
          </p:cNvPr>
          <p:cNvCxnSpPr>
            <a:cxnSpLocks/>
          </p:cNvCxnSpPr>
          <p:nvPr/>
        </p:nvCxnSpPr>
        <p:spPr>
          <a:xfrm>
            <a:off x="6568815" y="2339716"/>
            <a:ext cx="17488" cy="90190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vni poveznik 28">
            <a:extLst>
              <a:ext uri="{FF2B5EF4-FFF2-40B4-BE49-F238E27FC236}">
                <a16:creationId xmlns="" xmlns:a16="http://schemas.microsoft.com/office/drawing/2014/main" id="{A7BC61FA-7800-45C8-92A0-FA05B73173C2}"/>
              </a:ext>
            </a:extLst>
          </p:cNvPr>
          <p:cNvCxnSpPr>
            <a:cxnSpLocks/>
          </p:cNvCxnSpPr>
          <p:nvPr/>
        </p:nvCxnSpPr>
        <p:spPr>
          <a:xfrm flipV="1">
            <a:off x="6568815" y="2330972"/>
            <a:ext cx="457200" cy="3048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>
            <a:extLst>
              <a:ext uri="{FF2B5EF4-FFF2-40B4-BE49-F238E27FC236}">
                <a16:creationId xmlns="" xmlns:a16="http://schemas.microsoft.com/office/drawing/2014/main" id="{01A2297A-2F09-4CC2-9263-35821B7BD06F}"/>
              </a:ext>
            </a:extLst>
          </p:cNvPr>
          <p:cNvCxnSpPr>
            <a:cxnSpLocks/>
          </p:cNvCxnSpPr>
          <p:nvPr/>
        </p:nvCxnSpPr>
        <p:spPr>
          <a:xfrm>
            <a:off x="6085384" y="2476500"/>
            <a:ext cx="479684" cy="157397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31">
            <a:extLst>
              <a:ext uri="{FF2B5EF4-FFF2-40B4-BE49-F238E27FC236}">
                <a16:creationId xmlns="" xmlns:a16="http://schemas.microsoft.com/office/drawing/2014/main" id="{00A5C9A3-B19A-4DCA-91B2-8FAEF621684D}"/>
              </a:ext>
            </a:extLst>
          </p:cNvPr>
          <p:cNvCxnSpPr>
            <a:cxnSpLocks/>
          </p:cNvCxnSpPr>
          <p:nvPr/>
        </p:nvCxnSpPr>
        <p:spPr>
          <a:xfrm>
            <a:off x="6568815" y="3194156"/>
            <a:ext cx="211112" cy="64207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>
            <a:extLst>
              <a:ext uri="{FF2B5EF4-FFF2-40B4-BE49-F238E27FC236}">
                <a16:creationId xmlns="" xmlns:a16="http://schemas.microsoft.com/office/drawing/2014/main" id="{AE7CB57D-565F-4965-B6CD-6E0A79B3C36F}"/>
              </a:ext>
            </a:extLst>
          </p:cNvPr>
          <p:cNvCxnSpPr>
            <a:cxnSpLocks/>
          </p:cNvCxnSpPr>
          <p:nvPr/>
        </p:nvCxnSpPr>
        <p:spPr>
          <a:xfrm flipH="1">
            <a:off x="6313981" y="3194156"/>
            <a:ext cx="239842" cy="667061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blačić za govor: ovalni 33">
            <a:extLst>
              <a:ext uri="{FF2B5EF4-FFF2-40B4-BE49-F238E27FC236}">
                <a16:creationId xmlns="" xmlns:a16="http://schemas.microsoft.com/office/drawing/2014/main" id="{15C2FC2B-EED7-427D-B267-06CE538C3656}"/>
              </a:ext>
            </a:extLst>
          </p:cNvPr>
          <p:cNvSpPr/>
          <p:nvPr/>
        </p:nvSpPr>
        <p:spPr>
          <a:xfrm flipH="1">
            <a:off x="4771870" y="598986"/>
            <a:ext cx="1902501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Pravokutnik 34">
            <a:extLst>
              <a:ext uri="{FF2B5EF4-FFF2-40B4-BE49-F238E27FC236}">
                <a16:creationId xmlns="" xmlns:a16="http://schemas.microsoft.com/office/drawing/2014/main" id="{EE13F51A-9DCE-4E70-808C-B35896DF7223}"/>
              </a:ext>
            </a:extLst>
          </p:cNvPr>
          <p:cNvSpPr/>
          <p:nvPr/>
        </p:nvSpPr>
        <p:spPr>
          <a:xfrm>
            <a:off x="5312117" y="971864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IDEMO!</a:t>
            </a:r>
            <a:endParaRPr lang="hr-HR" dirty="0"/>
          </a:p>
        </p:txBody>
      </p:sp>
      <p:sp>
        <p:nvSpPr>
          <p:cNvPr id="36" name="Pravokutnik 35">
            <a:extLst>
              <a:ext uri="{FF2B5EF4-FFF2-40B4-BE49-F238E27FC236}">
                <a16:creationId xmlns="" xmlns:a16="http://schemas.microsoft.com/office/drawing/2014/main" id="{DD35EF17-55F0-49C6-BCA9-0B753A3E6451}"/>
              </a:ext>
            </a:extLst>
          </p:cNvPr>
          <p:cNvSpPr/>
          <p:nvPr/>
        </p:nvSpPr>
        <p:spPr>
          <a:xfrm>
            <a:off x="0" y="5426439"/>
            <a:ext cx="12192000" cy="14315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 descr="Minimat, 12565-314, roza | Svijet metraže">
            <a:extLst>
              <a:ext uri="{FF2B5EF4-FFF2-40B4-BE49-F238E27FC236}">
                <a16:creationId xmlns="" xmlns:a16="http://schemas.microsoft.com/office/drawing/2014/main" id="{163498BB-F181-486D-9C7C-BA7B8AF39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55" y="5696222"/>
            <a:ext cx="425423" cy="56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yal plave Cute muške hlače MH1 klasičnog su ravnog kroja s vezicom u  struku">
            <a:extLst>
              <a:ext uri="{FF2B5EF4-FFF2-40B4-BE49-F238E27FC236}">
                <a16:creationId xmlns="" xmlns:a16="http://schemas.microsoft.com/office/drawing/2014/main" id="{BB3C633B-A3C7-411E-A2DD-507A70825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17" y="5704967"/>
            <a:ext cx="912527" cy="71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27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>
            <a:extLst>
              <a:ext uri="{FF2B5EF4-FFF2-40B4-BE49-F238E27FC236}">
                <a16:creationId xmlns="" xmlns:a16="http://schemas.microsoft.com/office/drawing/2014/main" id="{F10FA895-5867-4392-819F-3687E6A94255}"/>
              </a:ext>
            </a:extLst>
          </p:cNvPr>
          <p:cNvCxnSpPr>
            <a:cxnSpLocks/>
          </p:cNvCxnSpPr>
          <p:nvPr/>
        </p:nvCxnSpPr>
        <p:spPr>
          <a:xfrm>
            <a:off x="2263515" y="2338466"/>
            <a:ext cx="17488" cy="9019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="" xmlns:a16="http://schemas.microsoft.com/office/drawing/2014/main" id="{611F056B-D4B3-4464-9A63-A8954B6AF9CC}"/>
              </a:ext>
            </a:extLst>
          </p:cNvPr>
          <p:cNvCxnSpPr>
            <a:cxnSpLocks/>
          </p:cNvCxnSpPr>
          <p:nvPr/>
        </p:nvCxnSpPr>
        <p:spPr>
          <a:xfrm flipV="1">
            <a:off x="2263515" y="2338466"/>
            <a:ext cx="4572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="" xmlns:a16="http://schemas.microsoft.com/office/drawing/2014/main" id="{B1A740F9-69DA-48B2-B460-52AD394ABB9F}"/>
              </a:ext>
            </a:extLst>
          </p:cNvPr>
          <p:cNvCxnSpPr>
            <a:cxnSpLocks/>
          </p:cNvCxnSpPr>
          <p:nvPr/>
        </p:nvCxnSpPr>
        <p:spPr>
          <a:xfrm>
            <a:off x="1778209" y="2479624"/>
            <a:ext cx="479684" cy="157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="" xmlns:a16="http://schemas.microsoft.com/office/drawing/2014/main" id="{B1D0C602-A1E5-4E0E-A694-4367CC9B6595}"/>
              </a:ext>
            </a:extLst>
          </p:cNvPr>
          <p:cNvCxnSpPr>
            <a:cxnSpLocks/>
          </p:cNvCxnSpPr>
          <p:nvPr/>
        </p:nvCxnSpPr>
        <p:spPr>
          <a:xfrm>
            <a:off x="2281003" y="3240374"/>
            <a:ext cx="211112" cy="642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="" xmlns:a16="http://schemas.microsoft.com/office/drawing/2014/main" id="{1D927065-41A7-4D49-B52F-AD9EEE87CF4B}"/>
              </a:ext>
            </a:extLst>
          </p:cNvPr>
          <p:cNvCxnSpPr>
            <a:cxnSpLocks/>
          </p:cNvCxnSpPr>
          <p:nvPr/>
        </p:nvCxnSpPr>
        <p:spPr>
          <a:xfrm flipH="1">
            <a:off x="2023672" y="3215391"/>
            <a:ext cx="239842" cy="667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ipsa 23">
            <a:extLst>
              <a:ext uri="{FF2B5EF4-FFF2-40B4-BE49-F238E27FC236}">
                <a16:creationId xmlns="" xmlns:a16="http://schemas.microsoft.com/office/drawing/2014/main" id="{9FA46E31-7F17-40A3-9D19-C8B8DC59E760}"/>
              </a:ext>
            </a:extLst>
          </p:cNvPr>
          <p:cNvSpPr/>
          <p:nvPr/>
        </p:nvSpPr>
        <p:spPr>
          <a:xfrm>
            <a:off x="2023672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čić za govor: ovalni 24">
            <a:extLst>
              <a:ext uri="{FF2B5EF4-FFF2-40B4-BE49-F238E27FC236}">
                <a16:creationId xmlns="" xmlns:a16="http://schemas.microsoft.com/office/drawing/2014/main" id="{31C42237-094E-41DB-AE72-7EFEF174228A}"/>
              </a:ext>
            </a:extLst>
          </p:cNvPr>
          <p:cNvSpPr/>
          <p:nvPr/>
        </p:nvSpPr>
        <p:spPr>
          <a:xfrm>
            <a:off x="1906248" y="460950"/>
            <a:ext cx="2051155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6" name="Pravokutnik 25">
            <a:extLst>
              <a:ext uri="{FF2B5EF4-FFF2-40B4-BE49-F238E27FC236}">
                <a16:creationId xmlns="" xmlns:a16="http://schemas.microsoft.com/office/drawing/2014/main" id="{02F7478B-B45D-4EE2-8EBE-B2BF63B8B1CA}"/>
              </a:ext>
            </a:extLst>
          </p:cNvPr>
          <p:cNvSpPr/>
          <p:nvPr/>
        </p:nvSpPr>
        <p:spPr>
          <a:xfrm>
            <a:off x="1815704" y="855212"/>
            <a:ext cx="22322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 POKUPI PLAVI, A JA ĆU ROZI.</a:t>
            </a:r>
          </a:p>
        </p:txBody>
      </p:sp>
      <p:sp>
        <p:nvSpPr>
          <p:cNvPr id="27" name="Elipsa 26">
            <a:extLst>
              <a:ext uri="{FF2B5EF4-FFF2-40B4-BE49-F238E27FC236}">
                <a16:creationId xmlns="" xmlns:a16="http://schemas.microsoft.com/office/drawing/2014/main" id="{8587B528-C9BF-4FD7-B780-77335EF75707}"/>
              </a:ext>
            </a:extLst>
          </p:cNvPr>
          <p:cNvSpPr/>
          <p:nvPr/>
        </p:nvSpPr>
        <p:spPr>
          <a:xfrm>
            <a:off x="6343338" y="1766342"/>
            <a:ext cx="468443" cy="564630"/>
          </a:xfrm>
          <a:prstGeom prst="ellipse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8" name="Ravni poveznik 27">
            <a:extLst>
              <a:ext uri="{FF2B5EF4-FFF2-40B4-BE49-F238E27FC236}">
                <a16:creationId xmlns="" xmlns:a16="http://schemas.microsoft.com/office/drawing/2014/main" id="{FA033B48-011D-41D3-AAA0-DB4E7DE83896}"/>
              </a:ext>
            </a:extLst>
          </p:cNvPr>
          <p:cNvCxnSpPr>
            <a:cxnSpLocks/>
          </p:cNvCxnSpPr>
          <p:nvPr/>
        </p:nvCxnSpPr>
        <p:spPr>
          <a:xfrm>
            <a:off x="6568815" y="2339716"/>
            <a:ext cx="17488" cy="90190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vni poveznik 28">
            <a:extLst>
              <a:ext uri="{FF2B5EF4-FFF2-40B4-BE49-F238E27FC236}">
                <a16:creationId xmlns="" xmlns:a16="http://schemas.microsoft.com/office/drawing/2014/main" id="{A7BC61FA-7800-45C8-92A0-FA05B73173C2}"/>
              </a:ext>
            </a:extLst>
          </p:cNvPr>
          <p:cNvCxnSpPr>
            <a:cxnSpLocks/>
          </p:cNvCxnSpPr>
          <p:nvPr/>
        </p:nvCxnSpPr>
        <p:spPr>
          <a:xfrm flipV="1">
            <a:off x="6568815" y="2330972"/>
            <a:ext cx="457200" cy="3048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>
            <a:extLst>
              <a:ext uri="{FF2B5EF4-FFF2-40B4-BE49-F238E27FC236}">
                <a16:creationId xmlns="" xmlns:a16="http://schemas.microsoft.com/office/drawing/2014/main" id="{01A2297A-2F09-4CC2-9263-35821B7BD06F}"/>
              </a:ext>
            </a:extLst>
          </p:cNvPr>
          <p:cNvCxnSpPr>
            <a:cxnSpLocks/>
          </p:cNvCxnSpPr>
          <p:nvPr/>
        </p:nvCxnSpPr>
        <p:spPr>
          <a:xfrm>
            <a:off x="6085384" y="2476500"/>
            <a:ext cx="479684" cy="157397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31">
            <a:extLst>
              <a:ext uri="{FF2B5EF4-FFF2-40B4-BE49-F238E27FC236}">
                <a16:creationId xmlns="" xmlns:a16="http://schemas.microsoft.com/office/drawing/2014/main" id="{00A5C9A3-B19A-4DCA-91B2-8FAEF621684D}"/>
              </a:ext>
            </a:extLst>
          </p:cNvPr>
          <p:cNvCxnSpPr>
            <a:cxnSpLocks/>
          </p:cNvCxnSpPr>
          <p:nvPr/>
        </p:nvCxnSpPr>
        <p:spPr>
          <a:xfrm>
            <a:off x="6568815" y="3194156"/>
            <a:ext cx="211112" cy="642078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>
            <a:extLst>
              <a:ext uri="{FF2B5EF4-FFF2-40B4-BE49-F238E27FC236}">
                <a16:creationId xmlns="" xmlns:a16="http://schemas.microsoft.com/office/drawing/2014/main" id="{AE7CB57D-565F-4965-B6CD-6E0A79B3C36F}"/>
              </a:ext>
            </a:extLst>
          </p:cNvPr>
          <p:cNvCxnSpPr>
            <a:cxnSpLocks/>
          </p:cNvCxnSpPr>
          <p:nvPr/>
        </p:nvCxnSpPr>
        <p:spPr>
          <a:xfrm flipH="1">
            <a:off x="6313981" y="3194156"/>
            <a:ext cx="239842" cy="667061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blačić za govor: ovalni 33">
            <a:extLst>
              <a:ext uri="{FF2B5EF4-FFF2-40B4-BE49-F238E27FC236}">
                <a16:creationId xmlns="" xmlns:a16="http://schemas.microsoft.com/office/drawing/2014/main" id="{15C2FC2B-EED7-427D-B267-06CE538C3656}"/>
              </a:ext>
            </a:extLst>
          </p:cNvPr>
          <p:cNvSpPr/>
          <p:nvPr/>
        </p:nvSpPr>
        <p:spPr>
          <a:xfrm flipH="1">
            <a:off x="4771870" y="598986"/>
            <a:ext cx="1902501" cy="102182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Pravokutnik 34">
            <a:extLst>
              <a:ext uri="{FF2B5EF4-FFF2-40B4-BE49-F238E27FC236}">
                <a16:creationId xmlns="" xmlns:a16="http://schemas.microsoft.com/office/drawing/2014/main" id="{EE13F51A-9DCE-4E70-808C-B35896DF7223}"/>
              </a:ext>
            </a:extLst>
          </p:cNvPr>
          <p:cNvSpPr/>
          <p:nvPr/>
        </p:nvSpPr>
        <p:spPr>
          <a:xfrm>
            <a:off x="5312117" y="971864"/>
            <a:ext cx="540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OK!</a:t>
            </a:r>
            <a:endParaRPr lang="hr-HR" dirty="0"/>
          </a:p>
        </p:txBody>
      </p:sp>
      <p:sp>
        <p:nvSpPr>
          <p:cNvPr id="36" name="Pravokutnik 35">
            <a:extLst>
              <a:ext uri="{FF2B5EF4-FFF2-40B4-BE49-F238E27FC236}">
                <a16:creationId xmlns="" xmlns:a16="http://schemas.microsoft.com/office/drawing/2014/main" id="{DD35EF17-55F0-49C6-BCA9-0B753A3E6451}"/>
              </a:ext>
            </a:extLst>
          </p:cNvPr>
          <p:cNvSpPr/>
          <p:nvPr/>
        </p:nvSpPr>
        <p:spPr>
          <a:xfrm>
            <a:off x="0" y="5426439"/>
            <a:ext cx="12192000" cy="14315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9" name="Picture 2" descr="Minimat, 12565-314, roza | Svijet metraže">
            <a:extLst>
              <a:ext uri="{FF2B5EF4-FFF2-40B4-BE49-F238E27FC236}">
                <a16:creationId xmlns="" xmlns:a16="http://schemas.microsoft.com/office/drawing/2014/main" id="{163498BB-F181-486D-9C7C-BA7B8AF39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55" y="5696222"/>
            <a:ext cx="425423" cy="56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Royal plave Cute muške hlače MH1 klasičnog su ravnog kroja s vezicom u  struku">
            <a:extLst>
              <a:ext uri="{FF2B5EF4-FFF2-40B4-BE49-F238E27FC236}">
                <a16:creationId xmlns="" xmlns:a16="http://schemas.microsoft.com/office/drawing/2014/main" id="{BB3C633B-A3C7-411E-A2DD-507A70825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17" y="5704967"/>
            <a:ext cx="912527" cy="71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29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avokutnik 35">
            <a:extLst>
              <a:ext uri="{FF2B5EF4-FFF2-40B4-BE49-F238E27FC236}">
                <a16:creationId xmlns="" xmlns:a16="http://schemas.microsoft.com/office/drawing/2014/main" id="{DD35EF17-55F0-49C6-BCA9-0B753A3E6451}"/>
              </a:ext>
            </a:extLst>
          </p:cNvPr>
          <p:cNvSpPr/>
          <p:nvPr/>
        </p:nvSpPr>
        <p:spPr>
          <a:xfrm>
            <a:off x="0" y="5426439"/>
            <a:ext cx="12192000" cy="14315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 descr="Minimat, 12565-314, roza | Svijet metraže">
            <a:extLst>
              <a:ext uri="{FF2B5EF4-FFF2-40B4-BE49-F238E27FC236}">
                <a16:creationId xmlns="" xmlns:a16="http://schemas.microsoft.com/office/drawing/2014/main" id="{163498BB-F181-486D-9C7C-BA7B8AF39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55" y="5696222"/>
            <a:ext cx="425423" cy="56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yal plave Cute muške hlače MH1 klasičnog su ravnog kroja s vezicom u  struku">
            <a:extLst>
              <a:ext uri="{FF2B5EF4-FFF2-40B4-BE49-F238E27FC236}">
                <a16:creationId xmlns="" xmlns:a16="http://schemas.microsoft.com/office/drawing/2014/main" id="{BB3C633B-A3C7-411E-A2DD-507A70825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17" y="5704967"/>
            <a:ext cx="912527" cy="71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Slika 1">
            <a:extLst>
              <a:ext uri="{FF2B5EF4-FFF2-40B4-BE49-F238E27FC236}">
                <a16:creationId xmlns="" xmlns:a16="http://schemas.microsoft.com/office/drawing/2014/main" id="{443617A5-DF4B-4B86-AFF3-AF5CB33305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25527">
            <a:off x="1825820" y="4587205"/>
            <a:ext cx="759933" cy="1765384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F6A0FA0E-A8AE-4BC3-91AE-8419AA790C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537421">
            <a:off x="6105092" y="4792818"/>
            <a:ext cx="891485" cy="196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4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ljic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Kapljica</Template>
  <TotalTime>169</TotalTime>
  <Words>99</Words>
  <Application>Microsoft Office PowerPoint</Application>
  <PresentationFormat>Custom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Kapljica</vt:lpstr>
      <vt:lpstr>ČIŠĆENJE OKOLIŠA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ČIŠĆENJE OKOLIŠA</dc:title>
  <dc:creator>5ab</dc:creator>
  <cp:lastModifiedBy>d</cp:lastModifiedBy>
  <cp:revision>8</cp:revision>
  <dcterms:created xsi:type="dcterms:W3CDTF">2021-05-10T10:29:36Z</dcterms:created>
  <dcterms:modified xsi:type="dcterms:W3CDTF">2021-05-13T12:10:16Z</dcterms:modified>
</cp:coreProperties>
</file>